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diagrams/data3.xml" ContentType="application/vnd.openxmlformats-officedocument.drawingml.diagramData+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charts/colors3.xml" ContentType="application/vnd.ms-office.chartcolorstyle+xml"/>
  <Override PartName="/ppt/charts/style3.xml" ContentType="application/vnd.ms-office.chartstyle+xml"/>
  <Override PartName="/ppt/charts/chart2.xml" ContentType="application/vnd.openxmlformats-officedocument.drawingml.chart+xml"/>
  <Override PartName="/ppt/charts/colors2.xml" ContentType="application/vnd.ms-office.chartcolorstyle+xml"/>
  <Override PartName="/ppt/charts/style2.xml" ContentType="application/vnd.ms-office.chartstyle+xml"/>
  <Override PartName="/ppt/charts/chart1.xml" ContentType="application/vnd.openxmlformats-officedocument.drawingml.chart+xml"/>
  <Override PartName="/ppt/charts/colors1.xml" ContentType="application/vnd.ms-office.chartcolorstyle+xml"/>
  <Override PartName="/ppt/diagrams/drawing2.xml" ContentType="application/vnd.ms-office.drawingml.diagramDrawing+xml"/>
  <Override PartName="/ppt/charts/style1.xml" ContentType="application/vnd.ms-office.chartstyle+xml"/>
  <Override PartName="/ppt/charts/chartEx1.xml" ContentType="application/vnd.ms-office.chartex+xml"/>
  <Override PartName="/ppt/diagrams/drawing3.xml" ContentType="application/vnd.ms-office.drawingml.diagramDrawing+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4"/>
    <p:sldMasterId id="2147483970" r:id="rId5"/>
  </p:sldMasterIdLst>
  <p:notesMasterIdLst>
    <p:notesMasterId r:id="rId49"/>
  </p:notesMasterIdLst>
  <p:handoutMasterIdLst>
    <p:handoutMasterId r:id="rId50"/>
  </p:handoutMasterIdLst>
  <p:sldIdLst>
    <p:sldId id="256" r:id="rId6"/>
    <p:sldId id="271" r:id="rId7"/>
    <p:sldId id="797" r:id="rId8"/>
    <p:sldId id="766" r:id="rId9"/>
    <p:sldId id="758" r:id="rId10"/>
    <p:sldId id="808" r:id="rId11"/>
    <p:sldId id="805" r:id="rId12"/>
    <p:sldId id="753" r:id="rId13"/>
    <p:sldId id="815" r:id="rId14"/>
    <p:sldId id="806" r:id="rId15"/>
    <p:sldId id="793" r:id="rId16"/>
    <p:sldId id="782" r:id="rId17"/>
    <p:sldId id="786" r:id="rId18"/>
    <p:sldId id="795" r:id="rId19"/>
    <p:sldId id="790" r:id="rId20"/>
    <p:sldId id="791" r:id="rId21"/>
    <p:sldId id="798" r:id="rId22"/>
    <p:sldId id="754" r:id="rId23"/>
    <p:sldId id="799" r:id="rId24"/>
    <p:sldId id="263" r:id="rId25"/>
    <p:sldId id="801" r:id="rId26"/>
    <p:sldId id="765" r:id="rId27"/>
    <p:sldId id="288" r:id="rId28"/>
    <p:sldId id="767" r:id="rId29"/>
    <p:sldId id="816" r:id="rId30"/>
    <p:sldId id="812" r:id="rId31"/>
    <p:sldId id="800" r:id="rId32"/>
    <p:sldId id="764" r:id="rId33"/>
    <p:sldId id="813" r:id="rId34"/>
    <p:sldId id="755" r:id="rId35"/>
    <p:sldId id="769" r:id="rId36"/>
    <p:sldId id="770" r:id="rId37"/>
    <p:sldId id="771" r:id="rId38"/>
    <p:sldId id="772" r:id="rId39"/>
    <p:sldId id="773" r:id="rId40"/>
    <p:sldId id="774" r:id="rId41"/>
    <p:sldId id="282" r:id="rId42"/>
    <p:sldId id="283" r:id="rId43"/>
    <p:sldId id="286" r:id="rId44"/>
    <p:sldId id="284" r:id="rId45"/>
    <p:sldId id="810" r:id="rId46"/>
    <p:sldId id="811" r:id="rId47"/>
    <p:sldId id="814" r:id="rId48"/>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ne Street" initials="RS" lastIdx="1" clrIdx="0">
    <p:extLst>
      <p:ext uri="{19B8F6BF-5375-455C-9EA6-DF929625EA0E}">
        <p15:presenceInfo xmlns:p15="http://schemas.microsoft.com/office/powerpoint/2012/main" userId="S-1-5-21-623127560-368250155-2997483045-11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99CC"/>
    <a:srgbClr val="000000"/>
    <a:srgbClr val="008FCB"/>
    <a:srgbClr val="E70033"/>
    <a:srgbClr val="CC0066"/>
    <a:srgbClr val="61BEB1"/>
    <a:srgbClr val="FF5050"/>
    <a:srgbClr val="FF99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69" autoAdjust="0"/>
    <p:restoredTop sz="91858" autoAdjust="0"/>
  </p:normalViewPr>
  <p:slideViewPr>
    <p:cSldViewPr snapToGrid="0">
      <p:cViewPr varScale="1">
        <p:scale>
          <a:sx n="48" d="100"/>
          <a:sy n="48" d="100"/>
        </p:scale>
        <p:origin x="956" y="24"/>
      </p:cViewPr>
      <p:guideLst/>
    </p:cSldViewPr>
  </p:slideViewPr>
  <p:notesTextViewPr>
    <p:cViewPr>
      <p:scale>
        <a:sx n="1" d="1"/>
        <a:sy n="1" d="1"/>
      </p:scale>
      <p:origin x="0" y="0"/>
    </p:cViewPr>
  </p:notesTextViewPr>
  <p:sorterViewPr>
    <p:cViewPr varScale="1">
      <p:scale>
        <a:sx n="1" d="1"/>
        <a:sy n="1" d="1"/>
      </p:scale>
      <p:origin x="0" y="-16008"/>
    </p:cViewPr>
  </p:sorterViewPr>
  <p:notesViewPr>
    <p:cSldViewPr snapToGrid="0">
      <p:cViewPr varScale="1">
        <p:scale>
          <a:sx n="36" d="100"/>
          <a:sy n="36" d="100"/>
        </p:scale>
        <p:origin x="2296" y="3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sz="3200" b="1" dirty="0">
                <a:solidFill>
                  <a:schemeClr val="tx1"/>
                </a:solidFill>
                <a:latin typeface="Lato" panose="020F0502020204030203" pitchFamily="34" charset="0"/>
              </a:rPr>
              <a:t>Facts About</a:t>
            </a:r>
            <a:r>
              <a:rPr lang="en-US" sz="3200" b="1" baseline="0" dirty="0">
                <a:solidFill>
                  <a:schemeClr val="tx1"/>
                </a:solidFill>
                <a:latin typeface="Lato" panose="020F0502020204030203" pitchFamily="34" charset="0"/>
              </a:rPr>
              <a:t> SBMEF –</a:t>
            </a:r>
          </a:p>
          <a:p>
            <a:pPr>
              <a:defRPr>
                <a:solidFill>
                  <a:schemeClr val="tx1"/>
                </a:solidFill>
              </a:defRPr>
            </a:pPr>
            <a:r>
              <a:rPr lang="en-US" sz="2600" dirty="0">
                <a:solidFill>
                  <a:schemeClr val="tx1"/>
                </a:solidFill>
                <a:latin typeface="Lato" panose="020F0502020204030203" pitchFamily="34" charset="0"/>
              </a:rPr>
              <a:t>Number of Impact and BSTR Scholarships</a:t>
            </a:r>
            <a:r>
              <a:rPr lang="en-US" sz="2600" baseline="0" dirty="0">
                <a:solidFill>
                  <a:schemeClr val="tx1"/>
                </a:solidFill>
                <a:latin typeface="Lato" panose="020F0502020204030203" pitchFamily="34" charset="0"/>
              </a:rPr>
              <a:t> Awarded 2018-2019</a:t>
            </a:r>
            <a:endParaRPr lang="en-US" sz="2600" dirty="0">
              <a:solidFill>
                <a:schemeClr val="tx1"/>
              </a:solidFill>
              <a:latin typeface="Lato" panose="020F0502020204030203" pitchFamily="34" charset="0"/>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Impact Scholarships</c:v>
                </c:pt>
              </c:strCache>
            </c:strRef>
          </c:tx>
          <c:spPr>
            <a:solidFill>
              <a:srgbClr val="61BEB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District I</c:v>
                </c:pt>
                <c:pt idx="1">
                  <c:v>District II</c:v>
                </c:pt>
                <c:pt idx="2">
                  <c:v>District III</c:v>
                </c:pt>
                <c:pt idx="3">
                  <c:v>District IV</c:v>
                </c:pt>
                <c:pt idx="4">
                  <c:v>District V</c:v>
                </c:pt>
                <c:pt idx="5">
                  <c:v>District VI</c:v>
                </c:pt>
              </c:strCache>
            </c:strRef>
          </c:cat>
          <c:val>
            <c:numRef>
              <c:f>Sheet1!$B$2:$B$7</c:f>
              <c:numCache>
                <c:formatCode>General</c:formatCode>
                <c:ptCount val="6"/>
                <c:pt idx="0">
                  <c:v>14</c:v>
                </c:pt>
                <c:pt idx="1">
                  <c:v>9</c:v>
                </c:pt>
                <c:pt idx="2">
                  <c:v>4</c:v>
                </c:pt>
                <c:pt idx="3">
                  <c:v>5</c:v>
                </c:pt>
                <c:pt idx="4">
                  <c:v>6</c:v>
                </c:pt>
                <c:pt idx="5">
                  <c:v>14</c:v>
                </c:pt>
              </c:numCache>
            </c:numRef>
          </c:val>
          <c:extLst>
            <c:ext xmlns:c16="http://schemas.microsoft.com/office/drawing/2014/chart" uri="{C3380CC4-5D6E-409C-BE32-E72D297353CC}">
              <c16:uniqueId val="{00000000-6C9D-42C8-8837-07BC9E6668EA}"/>
            </c:ext>
          </c:extLst>
        </c:ser>
        <c:ser>
          <c:idx val="1"/>
          <c:order val="1"/>
          <c:tx>
            <c:strRef>
              <c:f>Sheet1!$C$1</c:f>
              <c:strCache>
                <c:ptCount val="1"/>
                <c:pt idx="0">
                  <c:v>BSTR Scholarships </c:v>
                </c:pt>
              </c:strCache>
            </c:strRef>
          </c:tx>
          <c:spPr>
            <a:solidFill>
              <a:srgbClr val="FF0066"/>
            </a:solidFill>
            <a:ln>
              <a:solidFill>
                <a:srgbClr val="FF0066"/>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District I</c:v>
                </c:pt>
                <c:pt idx="1">
                  <c:v>District II</c:v>
                </c:pt>
                <c:pt idx="2">
                  <c:v>District III</c:v>
                </c:pt>
                <c:pt idx="3">
                  <c:v>District IV</c:v>
                </c:pt>
                <c:pt idx="4">
                  <c:v>District V</c:v>
                </c:pt>
                <c:pt idx="5">
                  <c:v>District VI</c:v>
                </c:pt>
              </c:strCache>
            </c:strRef>
          </c:cat>
          <c:val>
            <c:numRef>
              <c:f>Sheet1!$C$2:$C$7</c:f>
              <c:numCache>
                <c:formatCode>General</c:formatCode>
                <c:ptCount val="6"/>
                <c:pt idx="0">
                  <c:v>7</c:v>
                </c:pt>
                <c:pt idx="1">
                  <c:v>11</c:v>
                </c:pt>
                <c:pt idx="2">
                  <c:v>0</c:v>
                </c:pt>
                <c:pt idx="3">
                  <c:v>8</c:v>
                </c:pt>
                <c:pt idx="4">
                  <c:v>3</c:v>
                </c:pt>
                <c:pt idx="5">
                  <c:v>9</c:v>
                </c:pt>
              </c:numCache>
            </c:numRef>
          </c:val>
          <c:extLst>
            <c:ext xmlns:c16="http://schemas.microsoft.com/office/drawing/2014/chart" uri="{C3380CC4-5D6E-409C-BE32-E72D297353CC}">
              <c16:uniqueId val="{00000001-6C9D-42C8-8837-07BC9E6668EA}"/>
            </c:ext>
          </c:extLst>
        </c:ser>
        <c:dLbls>
          <c:showLegendKey val="0"/>
          <c:showVal val="0"/>
          <c:showCatName val="0"/>
          <c:showSerName val="0"/>
          <c:showPercent val="0"/>
          <c:showBubbleSize val="0"/>
        </c:dLbls>
        <c:gapWidth val="219"/>
        <c:overlap val="-27"/>
        <c:axId val="753508520"/>
        <c:axId val="753507208"/>
      </c:barChart>
      <c:catAx>
        <c:axId val="753508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753507208"/>
        <c:crosses val="autoZero"/>
        <c:auto val="1"/>
        <c:lblAlgn val="ctr"/>
        <c:lblOffset val="100"/>
        <c:noMultiLvlLbl val="0"/>
      </c:catAx>
      <c:valAx>
        <c:axId val="753507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75350852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2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2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24619012593491793"/>
          <c:y val="0.24832965778789626"/>
          <c:w val="0.57346254655149831"/>
          <c:h val="0.18408254280988295"/>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7.9987715891869274E-2"/>
          <c:y val="0.1767262425530142"/>
          <c:w val="0.80663796996868775"/>
          <c:h val="0.68504953547473235"/>
        </c:manualLayout>
      </c:layout>
      <c:barChart>
        <c:barDir val="col"/>
        <c:grouping val="clustered"/>
        <c:varyColors val="0"/>
        <c:ser>
          <c:idx val="0"/>
          <c:order val="0"/>
          <c:tx>
            <c:strRef>
              <c:f>Sheet1!$B$1</c:f>
              <c:strCache>
                <c:ptCount val="1"/>
                <c:pt idx="0">
                  <c:v>BSTR</c:v>
                </c:pt>
              </c:strCache>
            </c:strRef>
          </c:tx>
          <c:spPr>
            <a:solidFill>
              <a:srgbClr val="FF0066"/>
            </a:solidFill>
            <a:ln>
              <a:noFill/>
            </a:ln>
            <a:effectLst/>
          </c:spPr>
          <c:invertIfNegative val="0"/>
          <c:dLbls>
            <c:dLbl>
              <c:idx val="0"/>
              <c:layout>
                <c:manualLayout>
                  <c:x val="-8.9434215655316049E-2"/>
                  <c:y val="-5.291005291005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1C3-4CF6-AB6A-20198E4A342A}"/>
                </c:ext>
              </c:extLst>
            </c:dLbl>
            <c:dLbl>
              <c:idx val="1"/>
              <c:layout>
                <c:manualLayout>
                  <c:x val="-9.9250166154070313E-2"/>
                  <c:y val="-8.46560846560847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402-47E2-AF1F-DE195C79EE5E}"/>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FF0066"/>
                      </a:solidFill>
                      <a:round/>
                    </a:ln>
                    <a:effectLst/>
                  </c:spPr>
                </c15:leaderLines>
              </c:ext>
            </c:extLst>
          </c:dLbls>
          <c:cat>
            <c:strRef>
              <c:f>Sheet1!$A$2:$A$7</c:f>
              <c:strCache>
                <c:ptCount val="2"/>
                <c:pt idx="0">
                  <c:v>District III</c:v>
                </c:pt>
                <c:pt idx="1">
                  <c:v>District V</c:v>
                </c:pt>
              </c:strCache>
            </c:strRef>
          </c:cat>
          <c:val>
            <c:numRef>
              <c:f>Sheet1!$B$2:$B$7</c:f>
              <c:numCache>
                <c:formatCode>"$"#,##0.00</c:formatCode>
                <c:ptCount val="2"/>
                <c:pt idx="0">
                  <c:v>0</c:v>
                </c:pt>
                <c:pt idx="1">
                  <c:v>1000</c:v>
                </c:pt>
              </c:numCache>
            </c:numRef>
          </c:val>
          <c:extLst>
            <c:ext xmlns:c16="http://schemas.microsoft.com/office/drawing/2014/chart" uri="{C3380CC4-5D6E-409C-BE32-E72D297353CC}">
              <c16:uniqueId val="{00000000-8733-4206-9A29-7772F63C8D27}"/>
            </c:ext>
          </c:extLst>
        </c:ser>
        <c:ser>
          <c:idx val="1"/>
          <c:order val="1"/>
          <c:tx>
            <c:strRef>
              <c:f>Sheet1!$C$1</c:f>
              <c:strCache>
                <c:ptCount val="1"/>
                <c:pt idx="0">
                  <c:v>Outight Grant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accent6">
                        <a:lumMod val="50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FF0066"/>
                      </a:solidFill>
                      <a:round/>
                    </a:ln>
                    <a:effectLst/>
                  </c:spPr>
                </c15:leaderLines>
              </c:ext>
            </c:extLst>
          </c:dLbls>
          <c:cat>
            <c:strRef>
              <c:f>Sheet1!$A$2:$A$7</c:f>
              <c:strCache>
                <c:ptCount val="2"/>
                <c:pt idx="0">
                  <c:v>District III</c:v>
                </c:pt>
                <c:pt idx="1">
                  <c:v>District V</c:v>
                </c:pt>
              </c:strCache>
            </c:strRef>
          </c:cat>
          <c:val>
            <c:numRef>
              <c:f>Sheet1!$C$2:$C$7</c:f>
            </c:numRef>
          </c:val>
          <c:extLst>
            <c:ext xmlns:c16="http://schemas.microsoft.com/office/drawing/2014/chart" uri="{C3380CC4-5D6E-409C-BE32-E72D297353CC}">
              <c16:uniqueId val="{00000000-41C3-4CF6-AB6A-20198E4A342A}"/>
            </c:ext>
          </c:extLst>
        </c:ser>
        <c:ser>
          <c:idx val="2"/>
          <c:order val="2"/>
          <c:tx>
            <c:strRef>
              <c:f>Sheet1!$D$1</c:f>
              <c:strCache>
                <c:ptCount val="1"/>
                <c:pt idx="0">
                  <c:v>Impact </c:v>
                </c:pt>
              </c:strCache>
            </c:strRef>
          </c:tx>
          <c:spPr>
            <a:solidFill>
              <a:srgbClr val="61BEB1"/>
            </a:solidFill>
            <a:ln>
              <a:noFill/>
            </a:ln>
            <a:effectLst/>
          </c:spPr>
          <c:invertIfNegative val="0"/>
          <c:dLbls>
            <c:dLbl>
              <c:idx val="0"/>
              <c:layout>
                <c:manualLayout>
                  <c:x val="0.13633264581603055"/>
                  <c:y val="0.169312169312169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1C3-4CF6-AB6A-20198E4A342A}"/>
                </c:ext>
              </c:extLst>
            </c:dLbl>
            <c:dLbl>
              <c:idx val="1"/>
              <c:layout>
                <c:manualLayout>
                  <c:x val="0.13415132348297404"/>
                  <c:y val="0.2243386243386243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402-47E2-AF1F-DE195C79EE5E}"/>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FF0066"/>
                      </a:solidFill>
                      <a:round/>
                    </a:ln>
                    <a:effectLst/>
                  </c:spPr>
                </c15:leaderLines>
              </c:ext>
            </c:extLst>
          </c:dLbls>
          <c:cat>
            <c:strRef>
              <c:f>Sheet1!$A$2:$A$7</c:f>
              <c:strCache>
                <c:ptCount val="2"/>
                <c:pt idx="0">
                  <c:v>District III</c:v>
                </c:pt>
                <c:pt idx="1">
                  <c:v>District V</c:v>
                </c:pt>
              </c:strCache>
            </c:strRef>
          </c:cat>
          <c:val>
            <c:numRef>
              <c:f>Sheet1!$D$2:$D$7</c:f>
              <c:numCache>
                <c:formatCode>"$"#,##0.00</c:formatCode>
                <c:ptCount val="2"/>
                <c:pt idx="0">
                  <c:v>11200</c:v>
                </c:pt>
                <c:pt idx="1">
                  <c:v>10600</c:v>
                </c:pt>
              </c:numCache>
            </c:numRef>
          </c:val>
          <c:extLst>
            <c:ext xmlns:c16="http://schemas.microsoft.com/office/drawing/2014/chart" uri="{C3380CC4-5D6E-409C-BE32-E72D297353CC}">
              <c16:uniqueId val="{00000001-41C3-4CF6-AB6A-20198E4A342A}"/>
            </c:ext>
          </c:extLst>
        </c:ser>
        <c:dLbls>
          <c:showLegendKey val="0"/>
          <c:showVal val="0"/>
          <c:showCatName val="0"/>
          <c:showSerName val="0"/>
          <c:showPercent val="0"/>
          <c:showBubbleSize val="0"/>
        </c:dLbls>
        <c:gapWidth val="219"/>
        <c:overlap val="-27"/>
        <c:axId val="635646504"/>
        <c:axId val="635646832"/>
      </c:barChart>
      <c:catAx>
        <c:axId val="635646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635646832"/>
        <c:crosses val="autoZero"/>
        <c:auto val="1"/>
        <c:lblAlgn val="ctr"/>
        <c:lblOffset val="100"/>
        <c:noMultiLvlLbl val="0"/>
      </c:catAx>
      <c:valAx>
        <c:axId val="635646832"/>
        <c:scaling>
          <c:orientation val="minMax"/>
        </c:scaling>
        <c:delete val="1"/>
        <c:axPos val="l"/>
        <c:majorGridlines>
          <c:spPr>
            <a:ln w="9525" cap="flat" cmpd="sng" algn="ctr">
              <a:solidFill>
                <a:schemeClr val="tx1">
                  <a:lumMod val="15000"/>
                  <a:lumOff val="85000"/>
                </a:schemeClr>
              </a:solidFill>
              <a:round/>
            </a:ln>
            <a:effectLst/>
          </c:spPr>
        </c:majorGridlines>
        <c:numFmt formatCode="&quot;$&quot;#,##0.00" sourceLinked="1"/>
        <c:majorTickMark val="none"/>
        <c:minorTickMark val="none"/>
        <c:tickLblPos val="nextTo"/>
        <c:crossAx val="635646504"/>
        <c:crosses val="autoZero"/>
        <c:crossBetween val="between"/>
      </c:valAx>
      <c:spPr>
        <a:noFill/>
        <a:ln>
          <a:noFill/>
        </a:ln>
        <a:effectLst/>
      </c:spPr>
    </c:plotArea>
    <c:legend>
      <c:legendPos val="b"/>
      <c:layout>
        <c:manualLayout>
          <c:xMode val="edge"/>
          <c:yMode val="edge"/>
          <c:x val="2.9447851496262598E-2"/>
          <c:y val="0.20413398325209348"/>
          <c:w val="0.17046681929625218"/>
          <c:h val="0.26786051743532058"/>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Sheet1!$A$2:$A$14</cx:f>
        <cx:lvl ptCount="13">
          <cx:pt idx="0">Amazon Smile</cx:pt>
          <cx:pt idx="1">Ambassador Funded Scholarship</cx:pt>
          <cx:pt idx="2">Betty "Besty" Tudor Scholarship</cx:pt>
          <cx:pt idx="3">Betty Burns Scholarship</cx:pt>
          <cx:pt idx="4">Board of Trustees Spring Conference Collections</cx:pt>
          <cx:pt idx="5">BSTR Contributions</cx:pt>
          <cx:pt idx="6">Outright Grant Contributions</cx:pt>
          <cx:pt idx="7">General</cx:pt>
          <cx:pt idx="8">Giving Tuesday Event</cx:pt>
          <cx:pt idx="9">Impact Scholarship Contributions</cx:pt>
          <cx:pt idx="10">Jane Nicklay National Scholarship</cx:pt>
          <cx:pt idx="11">Kris Ann Martin National Scholarship</cx:pt>
          <cx:pt idx="12">Member Pledges</cx:pt>
        </cx:lvl>
      </cx:strDim>
      <cx:numDim type="size">
        <cx:f>Sheet1!$B$2:$B$14</cx:f>
        <cx:lvl ptCount="13" formatCode="&quot;$&quot;#,##0.00_);[Red]\(&quot;$&quot;#,##0.00\)">
          <cx:pt idx="0">96.840000000000003</cx:pt>
          <cx:pt idx="1">1644.05</cx:pt>
          <cx:pt idx="2">2500</cx:pt>
          <cx:pt idx="3">3600</cx:pt>
          <cx:pt idx="4">10517</cx:pt>
          <cx:pt idx="5">17816</cx:pt>
          <cx:pt idx="6">1475</cx:pt>
          <cx:pt idx="7">75296.309999999998</cx:pt>
          <cx:pt idx="8">231.13</cx:pt>
          <cx:pt idx="9">124314.08</cx:pt>
          <cx:pt idx="10">5000</cx:pt>
          <cx:pt idx="11">1730</cx:pt>
          <cx:pt idx="12">1320</cx:pt>
        </cx:lvl>
      </cx:numDim>
    </cx:data>
  </cx:chartData>
  <cx:chart>
    <cx:title pos="t" align="ctr" overlay="0">
      <cx:tx>
        <cx:rich>
          <a:bodyPr spcFirstLastPara="1" vertOverflow="ellipsis" horzOverflow="overflow" wrap="square" lIns="0" tIns="0" rIns="0" bIns="0" anchor="ctr" anchorCtr="1"/>
          <a:lstStyle/>
          <a:p>
            <a:pPr algn="ctr" rtl="0">
              <a:defRPr sz="3200"/>
            </a:pPr>
            <a:r>
              <a:rPr lang="en-US" sz="3200" b="1" i="0" u="none" strike="noStrike" spc="0" normalizeH="0" baseline="0" dirty="0">
                <a:solidFill>
                  <a:schemeClr val="tx1"/>
                </a:solidFill>
                <a:latin typeface="Lato" panose="020F0502020204030203" pitchFamily="34" charset="0"/>
              </a:rPr>
              <a:t>Facts About SBMEF </a:t>
            </a:r>
          </a:p>
          <a:p>
            <a:pPr algn="ctr" rtl="0">
              <a:defRPr sz="3200"/>
            </a:pPr>
            <a:r>
              <a:rPr lang="en-US" sz="3200" b="1" i="0" u="none" strike="noStrike" spc="0" normalizeH="0" baseline="0" dirty="0">
                <a:solidFill>
                  <a:schemeClr val="tx1"/>
                </a:solidFill>
                <a:latin typeface="Lato" panose="020F0502020204030203" pitchFamily="34" charset="0"/>
              </a:rPr>
              <a:t>Sources of Contribution to the Fund</a:t>
            </a:r>
          </a:p>
        </cx:rich>
      </cx:tx>
    </cx:title>
    <cx:plotArea>
      <cx:plotAreaRegion>
        <cx:series layoutId="sunburst" uniqueId="{79E246A1-3757-4C3B-AA3A-850C7FEB26AC}" formatIdx="0">
          <cx:tx>
            <cx:txData>
              <cx:f>Sheet1!$B$1</cx:f>
              <cx:v/>
            </cx:txData>
          </cx:tx>
          <cx:dataPt idx="3">
            <cx:spPr>
              <a:solidFill>
                <a:srgbClr val="FF5050"/>
              </a:solidFill>
            </cx:spPr>
          </cx:dataPt>
          <cx:dataPt idx="4">
            <cx:spPr>
              <a:solidFill>
                <a:srgbClr val="61BEB1"/>
              </a:solidFill>
            </cx:spPr>
          </cx:dataPt>
          <cx:dataPt idx="9">
            <cx:spPr>
              <a:solidFill>
                <a:srgbClr val="E70033"/>
              </a:solidFill>
            </cx:spPr>
          </cx:dataPt>
          <cx:dataPt idx="10">
            <cx:spPr>
              <a:solidFill>
                <a:srgbClr val="6F548D">
                  <a:lumMod val="75000"/>
                </a:srgbClr>
              </a:solidFill>
            </cx:spPr>
          </cx:dataPt>
          <cx:dataId val="0"/>
          <cx:layoutPr>
            <cx:parentLabelLayout val="banner"/>
          </cx:layoutPr>
        </cx:series>
      </cx:plotAreaRegion>
    </cx:plotArea>
    <cx:legend pos="b" align="ctr" overlay="0">
      <cx:txPr>
        <a:bodyPr spcFirstLastPara="1" vertOverflow="ellipsis" horzOverflow="overflow" wrap="square" lIns="0" tIns="0" rIns="0" bIns="0" anchor="ctr" anchorCtr="1"/>
        <a:lstStyle/>
        <a:p>
          <a:pPr algn="ctr" rtl="0">
            <a:defRPr sz="1800">
              <a:solidFill>
                <a:schemeClr val="tx1"/>
              </a:solidFill>
              <a:latin typeface="Arial" panose="020B0604020202020204" pitchFamily="34" charset="0"/>
              <a:ea typeface="Arial" panose="020B0604020202020204" pitchFamily="34" charset="0"/>
              <a:cs typeface="Arial" panose="020B0604020202020204" pitchFamily="34" charset="0"/>
            </a:defRPr>
          </a:pPr>
          <a:endParaRPr lang="en-US" sz="1800" b="0" i="0" u="none" strike="noStrike" baseline="0">
            <a:solidFill>
              <a:schemeClr val="tx1"/>
            </a:solidFill>
            <a:latin typeface="Arial" panose="020B0604020202020204" pitchFamily="34" charset="0"/>
            <a:cs typeface="Arial" panose="020B0604020202020204" pitchFamily="34" charset="0"/>
          </a:endParaRPr>
        </a:p>
      </cx:txPr>
    </cx:legend>
  </cx:chart>
</cx: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386">
  <cs:axisTitle>
    <cs:lnRef idx="0"/>
    <cs:fillRef idx="0"/>
    <cs:effectRef idx="0"/>
    <cs:fontRef idx="major">
      <a:schemeClr val="dk1">
        <a:lumMod val="50000"/>
        <a:lumOff val="50000"/>
      </a:schemeClr>
    </cs:fontRef>
    <cs:defRPr sz="1197"/>
  </cs:axisTitle>
  <cs:categoryAxis>
    <cs:lnRef idx="0"/>
    <cs:fillRef idx="0"/>
    <cs:effectRef idx="0"/>
    <cs:fontRef idx="major">
      <a:schemeClr val="dk1">
        <a:lumMod val="50000"/>
        <a:lumOff val="50000"/>
      </a:schemeClr>
    </cs:fontRef>
    <cs:defRPr sz="1197"/>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cs:chartArea>
  <cs:dataLabel>
    <cs:lnRef idx="0"/>
    <cs:fillRef idx="0"/>
    <cs:effectRef idx="0"/>
    <cs:fontRef idx="minor">
      <a:schemeClr val="dk1">
        <a:lumMod val="75000"/>
        <a:lumOff val="25000"/>
      </a:schemeClr>
    </cs:fontRef>
    <cs:defRPr sz="1197"/>
    <cs:bodyPr lIns="38100" tIns="19050" rIns="38100" bIns="19050">
      <a:spAutoFit/>
    </cs:bodyPr>
  </cs:dataLabel>
  <cs:dataLabelCallout>
    <cs:lnRef idx="0"/>
    <cs:fillRef idx="0"/>
    <cs:effectRef idx="0"/>
    <cs:fontRef idx="major">
      <a:schemeClr val="dk1">
        <a:lumMod val="50000"/>
        <a:lumOff val="50000"/>
      </a:schemeClr>
    </cs:fontRef>
    <cs:spPr>
      <a:solidFill>
        <a:schemeClr val="lt1">
          <a:alpha val="75000"/>
        </a:schemeClr>
      </a:solidFill>
      <a:ln w="9525">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9525">
        <a:solidFill>
          <a:schemeClr val="lt1"/>
        </a:solidFill>
      </a:ln>
    </cs:spPr>
  </cs:dataPoint>
  <cs:dataPoint3D>
    <cs:lnRef idx="0"/>
    <cs:fillRef idx="0">
      <cs:styleClr val="auto"/>
    </cs:fillRef>
    <cs:effectRef idx="0"/>
    <cs:fontRef idx="minor">
      <a:schemeClr val="tx1"/>
    </cs:fontRef>
    <cs:spPr>
      <a:solidFill>
        <a:schemeClr val="phClr"/>
      </a:solidFill>
      <a:ln w="9525">
        <a:solidFill>
          <a:schemeClr val="lt1"/>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solidFill>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lumOff val="10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ajor">
      <a:schemeClr val="dk1">
        <a:lumMod val="50000"/>
        <a:lumOff val="50000"/>
      </a:schemeClr>
    </cs:fontRef>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ajor">
      <a:schemeClr val="dk1">
        <a:lumMod val="50000"/>
        <a:lumOff val="50000"/>
      </a:schemeClr>
    </cs:fontRef>
    <cs:defRPr sz="2128" b="1" spc="0" normalizeH="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ajor">
      <a:schemeClr val="dk1">
        <a:lumMod val="50000"/>
        <a:lumOff val="50000"/>
      </a:schemeClr>
    </cs:fontRef>
    <cs:defRPr sz="1197"/>
  </cs:trendlineLabel>
  <cs:upBar>
    <cs:lnRef idx="0"/>
    <cs:fillRef idx="0"/>
    <cs:effectRef idx="0"/>
    <cs:fontRef idx="minor">
      <a:schemeClr val="dk1"/>
    </cs:fontRef>
    <cs:spPr>
      <a:solidFill>
        <a:schemeClr val="lt1"/>
      </a:solidFill>
    </cs:spPr>
  </cs:upBar>
  <cs:valueAxis>
    <cs:lnRef idx="0"/>
    <cs:fillRef idx="0"/>
    <cs:effectRef idx="0"/>
    <cs:fontRef idx="major">
      <a:schemeClr val="dk1">
        <a:lumMod val="50000"/>
        <a:lumOff val="50000"/>
      </a:schemeClr>
    </cs:fontRef>
    <cs:defRPr sz="1197"/>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g"/><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g"/><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4CBFCB-E5A5-43EC-B45D-F0C5DDF619B7}"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D83BBE0F-A3EA-4538-B2CD-E4D767BC11BE}" type="pres">
      <dgm:prSet presAssocID="{BE4CBFCB-E5A5-43EC-B45D-F0C5DDF619B7}" presName="linearFlow" presStyleCnt="0">
        <dgm:presLayoutVars>
          <dgm:dir/>
          <dgm:resizeHandles val="exact"/>
        </dgm:presLayoutVars>
      </dgm:prSet>
      <dgm:spPr/>
    </dgm:pt>
  </dgm:ptLst>
  <dgm:cxnLst>
    <dgm:cxn modelId="{DEB31E92-12EF-4EB2-9DBD-22B941915E0B}" type="presOf" srcId="{BE4CBFCB-E5A5-43EC-B45D-F0C5DDF619B7}" destId="{D83BBE0F-A3EA-4538-B2CD-E4D767BC11BE}" srcOrd="0"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225B67-D7E7-444C-A074-851B3A6587F5}" type="doc">
      <dgm:prSet loTypeId="urn:microsoft.com/office/officeart/2005/8/layout/vList3" loCatId="list" qsTypeId="urn:microsoft.com/office/officeart/2005/8/quickstyle/simple1" qsCatId="simple" csTypeId="urn:microsoft.com/office/officeart/2005/8/colors/accent6_2" csCatId="accent6" phldr="1"/>
      <dgm:spPr/>
    </dgm:pt>
    <dgm:pt modelId="{39D8DB43-CF0B-4909-92F5-0D7E60012E8C}">
      <dgm:prSet phldrT="[Text]" custT="1"/>
      <dgm:spPr>
        <a:solidFill>
          <a:srgbClr val="FFC000"/>
        </a:solidFill>
      </dgm:spPr>
      <dgm:t>
        <a:bodyPr/>
        <a:lstStyle/>
        <a:p>
          <a:r>
            <a:rPr lang="en-US" sz="2400" b="1" u="none" dirty="0">
              <a:solidFill>
                <a:schemeClr val="bg1"/>
              </a:solidFill>
              <a:latin typeface="Lato" panose="020F0502020204030203" pitchFamily="34" charset="0"/>
            </a:rPr>
            <a:t>Ways You can Support SBMEF</a:t>
          </a:r>
        </a:p>
      </dgm:t>
    </dgm:pt>
    <dgm:pt modelId="{967AD433-DE98-4403-8723-6C3BAED34989}" type="parTrans" cxnId="{DC8216C3-3D98-4349-89A1-952164AE39CD}">
      <dgm:prSet/>
      <dgm:spPr/>
      <dgm:t>
        <a:bodyPr/>
        <a:lstStyle/>
        <a:p>
          <a:endParaRPr lang="en-US"/>
        </a:p>
      </dgm:t>
    </dgm:pt>
    <dgm:pt modelId="{92201A60-8131-4E31-BAC0-9A8692481DEB}" type="sibTrans" cxnId="{DC8216C3-3D98-4349-89A1-952164AE39CD}">
      <dgm:prSet/>
      <dgm:spPr/>
      <dgm:t>
        <a:bodyPr/>
        <a:lstStyle/>
        <a:p>
          <a:endParaRPr lang="en-US"/>
        </a:p>
      </dgm:t>
    </dgm:pt>
    <dgm:pt modelId="{9A4727BF-BC6E-43E9-B734-C3C12E6760F0}">
      <dgm:prSet phldrT="[Text]" custT="1"/>
      <dgm:spPr>
        <a:solidFill>
          <a:srgbClr val="008FCB"/>
        </a:solidFill>
      </dgm:spPr>
      <dgm:t>
        <a:bodyPr/>
        <a:lstStyle/>
        <a:p>
          <a:r>
            <a:rPr lang="en-US" sz="2400" b="1" dirty="0">
              <a:latin typeface="Lato" panose="020F0502020204030203" pitchFamily="34" charset="0"/>
            </a:rPr>
            <a:t>SBMEF Resources and Where to Find Them</a:t>
          </a:r>
        </a:p>
      </dgm:t>
    </dgm:pt>
    <dgm:pt modelId="{05C8366B-C970-4CBA-AC17-DA974D7877DE}" type="parTrans" cxnId="{2A6BC000-8BC7-45BD-B9C9-1500FE2225EF}">
      <dgm:prSet/>
      <dgm:spPr/>
      <dgm:t>
        <a:bodyPr/>
        <a:lstStyle/>
        <a:p>
          <a:endParaRPr lang="en-US"/>
        </a:p>
      </dgm:t>
    </dgm:pt>
    <dgm:pt modelId="{7F819512-4FC0-4BFE-83D9-FBCB4363B71D}" type="sibTrans" cxnId="{2A6BC000-8BC7-45BD-B9C9-1500FE2225EF}">
      <dgm:prSet/>
      <dgm:spPr/>
      <dgm:t>
        <a:bodyPr/>
        <a:lstStyle/>
        <a:p>
          <a:endParaRPr lang="en-US"/>
        </a:p>
      </dgm:t>
    </dgm:pt>
    <dgm:pt modelId="{407101AF-D371-485F-AF27-D9B9F5F31473}">
      <dgm:prSet phldrT="[Text]" custT="1"/>
      <dgm:spPr>
        <a:solidFill>
          <a:srgbClr val="800080"/>
        </a:solidFill>
      </dgm:spPr>
      <dgm:t>
        <a:bodyPr/>
        <a:lstStyle/>
        <a:p>
          <a:r>
            <a:rPr lang="en-US" sz="2400" b="1" u="none" dirty="0">
              <a:latin typeface="Lato" panose="020F0502020204030203" pitchFamily="34" charset="0"/>
            </a:rPr>
            <a:t>General Policies for Administering SBMEF</a:t>
          </a:r>
        </a:p>
      </dgm:t>
    </dgm:pt>
    <dgm:pt modelId="{F47630C3-B4B7-4F0A-A33E-A31957D8953E}" type="parTrans" cxnId="{EBAA7AA7-38A9-416A-B91C-67A43DC083C8}">
      <dgm:prSet/>
      <dgm:spPr/>
      <dgm:t>
        <a:bodyPr/>
        <a:lstStyle/>
        <a:p>
          <a:endParaRPr lang="en-US"/>
        </a:p>
      </dgm:t>
    </dgm:pt>
    <dgm:pt modelId="{C3E2F6F8-5380-4F25-A400-1186437FE1C3}" type="sibTrans" cxnId="{EBAA7AA7-38A9-416A-B91C-67A43DC083C8}">
      <dgm:prSet/>
      <dgm:spPr/>
      <dgm:t>
        <a:bodyPr/>
        <a:lstStyle/>
        <a:p>
          <a:endParaRPr lang="en-US"/>
        </a:p>
      </dgm:t>
    </dgm:pt>
    <dgm:pt modelId="{DB3E5993-EFE9-439A-B644-816DA7533C62}">
      <dgm:prSet phldrT="[Text]" custT="1"/>
      <dgm:spPr>
        <a:solidFill>
          <a:srgbClr val="FF0066"/>
        </a:solidFill>
      </dgm:spPr>
      <dgm:t>
        <a:bodyPr/>
        <a:lstStyle/>
        <a:p>
          <a:r>
            <a:rPr lang="en-US" sz="2400" b="1" u="none" dirty="0">
              <a:latin typeface="Lato" panose="020F0502020204030203" pitchFamily="34" charset="0"/>
            </a:rPr>
            <a:t>SBMEF Scholarship Programs for 2020-2021</a:t>
          </a:r>
        </a:p>
      </dgm:t>
    </dgm:pt>
    <dgm:pt modelId="{EA2BFE8E-74D6-4258-AFBC-14DC4BCB15AD}" type="parTrans" cxnId="{2BD3A740-ADB9-4DBD-A6CA-D2B010BF9BF2}">
      <dgm:prSet/>
      <dgm:spPr/>
      <dgm:t>
        <a:bodyPr/>
        <a:lstStyle/>
        <a:p>
          <a:endParaRPr lang="en-US"/>
        </a:p>
      </dgm:t>
    </dgm:pt>
    <dgm:pt modelId="{83D602B1-B093-495A-A12D-9313047035B6}" type="sibTrans" cxnId="{2BD3A740-ADB9-4DBD-A6CA-D2B010BF9BF2}">
      <dgm:prSet/>
      <dgm:spPr/>
      <dgm:t>
        <a:bodyPr/>
        <a:lstStyle/>
        <a:p>
          <a:endParaRPr lang="en-US"/>
        </a:p>
      </dgm:t>
    </dgm:pt>
    <dgm:pt modelId="{027CEA21-D755-4FB8-AB98-1C290F0D8898}">
      <dgm:prSet phldrT="[Text]" custT="1"/>
      <dgm:spPr>
        <a:solidFill>
          <a:srgbClr val="CC0066"/>
        </a:solidFill>
        <a:ln>
          <a:solidFill>
            <a:srgbClr val="CC0066"/>
          </a:solidFill>
        </a:ln>
      </dgm:spPr>
      <dgm:t>
        <a:bodyPr/>
        <a:lstStyle/>
        <a:p>
          <a:r>
            <a:rPr lang="en-US" sz="2400" b="1" dirty="0">
              <a:latin typeface="Lato" panose="020F0502020204030203" pitchFamily="34" charset="0"/>
            </a:rPr>
            <a:t>Responsibilities of Trustees </a:t>
          </a:r>
        </a:p>
      </dgm:t>
    </dgm:pt>
    <dgm:pt modelId="{24A17435-BE89-4FF1-A410-F285237E6E71}" type="parTrans" cxnId="{E576CC9A-DA75-4494-B224-03B8D41941ED}">
      <dgm:prSet/>
      <dgm:spPr/>
      <dgm:t>
        <a:bodyPr/>
        <a:lstStyle/>
        <a:p>
          <a:endParaRPr lang="en-US"/>
        </a:p>
      </dgm:t>
    </dgm:pt>
    <dgm:pt modelId="{607D6DF8-F1FD-43FE-BC72-56C583FCF1F5}" type="sibTrans" cxnId="{E576CC9A-DA75-4494-B224-03B8D41941ED}">
      <dgm:prSet/>
      <dgm:spPr/>
      <dgm:t>
        <a:bodyPr/>
        <a:lstStyle/>
        <a:p>
          <a:endParaRPr lang="en-US"/>
        </a:p>
      </dgm:t>
    </dgm:pt>
    <dgm:pt modelId="{B06042F0-7B71-4071-8BAD-9B4399FADD4B}">
      <dgm:prSet phldrT="[Text]" custT="1"/>
      <dgm:spPr>
        <a:solidFill>
          <a:srgbClr val="61BEB1"/>
        </a:solidFill>
      </dgm:spPr>
      <dgm:t>
        <a:bodyPr/>
        <a:lstStyle/>
        <a:p>
          <a:r>
            <a:rPr lang="en-US" sz="2400" b="1" dirty="0">
              <a:solidFill>
                <a:schemeClr val="bg1"/>
              </a:solidFill>
              <a:latin typeface="Lato" panose="020F0502020204030203" pitchFamily="34" charset="0"/>
            </a:rPr>
            <a:t>Mission, Facts, and Contributions by District and the Business Case for SBMEF  in 2020</a:t>
          </a:r>
        </a:p>
      </dgm:t>
    </dgm:pt>
    <dgm:pt modelId="{C04DD124-5EE4-4E3F-B493-0E2CA50BBC92}" type="sibTrans" cxnId="{BEE6AD6E-B911-4F58-A5B8-4B6420980771}">
      <dgm:prSet/>
      <dgm:spPr/>
      <dgm:t>
        <a:bodyPr/>
        <a:lstStyle/>
        <a:p>
          <a:endParaRPr lang="en-US"/>
        </a:p>
      </dgm:t>
    </dgm:pt>
    <dgm:pt modelId="{1FC1C5D5-9D2C-4EAA-B4F3-BE64927E4871}" type="parTrans" cxnId="{BEE6AD6E-B911-4F58-A5B8-4B6420980771}">
      <dgm:prSet/>
      <dgm:spPr/>
      <dgm:t>
        <a:bodyPr/>
        <a:lstStyle/>
        <a:p>
          <a:endParaRPr lang="en-US"/>
        </a:p>
      </dgm:t>
    </dgm:pt>
    <dgm:pt modelId="{524EDD94-A11A-44E4-AAD7-0A39A23F13DC}" type="pres">
      <dgm:prSet presAssocID="{BA225B67-D7E7-444C-A074-851B3A6587F5}" presName="linearFlow" presStyleCnt="0">
        <dgm:presLayoutVars>
          <dgm:dir/>
          <dgm:resizeHandles val="exact"/>
        </dgm:presLayoutVars>
      </dgm:prSet>
      <dgm:spPr/>
    </dgm:pt>
    <dgm:pt modelId="{A7300FFA-357D-4FF0-9DC4-7FE02C06341B}" type="pres">
      <dgm:prSet presAssocID="{B06042F0-7B71-4071-8BAD-9B4399FADD4B}" presName="composite" presStyleCnt="0"/>
      <dgm:spPr/>
    </dgm:pt>
    <dgm:pt modelId="{64B55609-65E0-439E-88EE-D0C52172AEE1}" type="pres">
      <dgm:prSet presAssocID="{B06042F0-7B71-4071-8BAD-9B4399FADD4B}" presName="imgShp" presStyleLbl="fgImgPlace1" presStyleIdx="0" presStyleCnt="6"/>
      <dgm:spPr>
        <a:blipFill>
          <a:blip xmlns:r="http://schemas.openxmlformats.org/officeDocument/2006/relationships" r:embed="rId1"/>
          <a:srcRect/>
          <a:stretch>
            <a:fillRect l="-25000" r="-25000"/>
          </a:stretch>
        </a:blipFill>
      </dgm:spPr>
    </dgm:pt>
    <dgm:pt modelId="{F2487C8B-6ED4-4464-A062-B980D5532E14}" type="pres">
      <dgm:prSet presAssocID="{B06042F0-7B71-4071-8BAD-9B4399FADD4B}" presName="txShp" presStyleLbl="node1" presStyleIdx="0" presStyleCnt="6" custLinFactNeighborX="0">
        <dgm:presLayoutVars>
          <dgm:bulletEnabled val="1"/>
        </dgm:presLayoutVars>
      </dgm:prSet>
      <dgm:spPr/>
    </dgm:pt>
    <dgm:pt modelId="{0C3B73B8-5E46-4C88-A85C-DD4708A26E1C}" type="pres">
      <dgm:prSet presAssocID="{C04DD124-5EE4-4E3F-B493-0E2CA50BBC92}" presName="spacing" presStyleCnt="0"/>
      <dgm:spPr/>
    </dgm:pt>
    <dgm:pt modelId="{90FC9C30-552B-466A-AF7B-61B8941629BD}" type="pres">
      <dgm:prSet presAssocID="{9A4727BF-BC6E-43E9-B734-C3C12E6760F0}" presName="composite" presStyleCnt="0"/>
      <dgm:spPr/>
    </dgm:pt>
    <dgm:pt modelId="{9209F1EE-4C4A-4988-B8D8-4C52E64F65F6}" type="pres">
      <dgm:prSet presAssocID="{9A4727BF-BC6E-43E9-B734-C3C12E6760F0}" presName="imgShp" presStyleLbl="fgImgPlace1" presStyleIdx="1" presStyleCnt="6"/>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869CC550-F06B-4C97-8670-CF72A7B93878}" type="pres">
      <dgm:prSet presAssocID="{9A4727BF-BC6E-43E9-B734-C3C12E6760F0}" presName="txShp" presStyleLbl="node1" presStyleIdx="1" presStyleCnt="6">
        <dgm:presLayoutVars>
          <dgm:bulletEnabled val="1"/>
        </dgm:presLayoutVars>
      </dgm:prSet>
      <dgm:spPr/>
    </dgm:pt>
    <dgm:pt modelId="{2468340A-6E08-403A-A548-C8C630E2DDA0}" type="pres">
      <dgm:prSet presAssocID="{7F819512-4FC0-4BFE-83D9-FBCB4363B71D}" presName="spacing" presStyleCnt="0"/>
      <dgm:spPr/>
    </dgm:pt>
    <dgm:pt modelId="{6AED99A7-4812-4131-8606-00EEE60B43AB}" type="pres">
      <dgm:prSet presAssocID="{027CEA21-D755-4FB8-AB98-1C290F0D8898}" presName="composite" presStyleCnt="0"/>
      <dgm:spPr/>
    </dgm:pt>
    <dgm:pt modelId="{FAD0C894-AEB7-4C6C-8C6D-59D30FEFC7E3}" type="pres">
      <dgm:prSet presAssocID="{027CEA21-D755-4FB8-AB98-1C290F0D8898}" presName="imgShp" presStyleLbl="f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pt>
    <dgm:pt modelId="{10AD1E9C-2BFB-4C8A-88CD-8BEE96C62579}" type="pres">
      <dgm:prSet presAssocID="{027CEA21-D755-4FB8-AB98-1C290F0D8898}" presName="txShp" presStyleLbl="node1" presStyleIdx="2" presStyleCnt="6">
        <dgm:presLayoutVars>
          <dgm:bulletEnabled val="1"/>
        </dgm:presLayoutVars>
      </dgm:prSet>
      <dgm:spPr/>
    </dgm:pt>
    <dgm:pt modelId="{CD3403DF-E807-44BD-A4CD-17766BD8D51F}" type="pres">
      <dgm:prSet presAssocID="{607D6DF8-F1FD-43FE-BC72-56C583FCF1F5}" presName="spacing" presStyleCnt="0"/>
      <dgm:spPr/>
    </dgm:pt>
    <dgm:pt modelId="{E9E8D4F0-497E-4E94-AEB2-119E975F093B}" type="pres">
      <dgm:prSet presAssocID="{39D8DB43-CF0B-4909-92F5-0D7E60012E8C}" presName="composite" presStyleCnt="0"/>
      <dgm:spPr/>
    </dgm:pt>
    <dgm:pt modelId="{3FF5D293-9B2D-43FF-9D4A-CBEA4E226BAD}" type="pres">
      <dgm:prSet presAssocID="{39D8DB43-CF0B-4909-92F5-0D7E60012E8C}" presName="imgShp" presStyleLbl="f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pt>
    <dgm:pt modelId="{65F31B82-8E7D-4DF7-A3CC-194A7EFBC95E}" type="pres">
      <dgm:prSet presAssocID="{39D8DB43-CF0B-4909-92F5-0D7E60012E8C}" presName="txShp" presStyleLbl="node1" presStyleIdx="3" presStyleCnt="6">
        <dgm:presLayoutVars>
          <dgm:bulletEnabled val="1"/>
        </dgm:presLayoutVars>
      </dgm:prSet>
      <dgm:spPr/>
    </dgm:pt>
    <dgm:pt modelId="{FC79EB9C-409F-4536-97F3-D40F78E2AD71}" type="pres">
      <dgm:prSet presAssocID="{92201A60-8131-4E31-BAC0-9A8692481DEB}" presName="spacing" presStyleCnt="0"/>
      <dgm:spPr/>
    </dgm:pt>
    <dgm:pt modelId="{52445166-F9EF-4CCF-867E-72E184067978}" type="pres">
      <dgm:prSet presAssocID="{407101AF-D371-485F-AF27-D9B9F5F31473}" presName="composite" presStyleCnt="0"/>
      <dgm:spPr/>
    </dgm:pt>
    <dgm:pt modelId="{299EB0A1-FCDC-4565-BD04-A599E36CAEF6}" type="pres">
      <dgm:prSet presAssocID="{407101AF-D371-485F-AF27-D9B9F5F31473}" presName="imgShp" presStyleLbl="fgImgPlace1" presStyleIdx="4"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a:stretch>
        </a:blipFill>
      </dgm:spPr>
    </dgm:pt>
    <dgm:pt modelId="{41DB2A27-D9A8-498C-B100-1462CB1108F7}" type="pres">
      <dgm:prSet presAssocID="{407101AF-D371-485F-AF27-D9B9F5F31473}" presName="txShp" presStyleLbl="node1" presStyleIdx="4" presStyleCnt="6">
        <dgm:presLayoutVars>
          <dgm:bulletEnabled val="1"/>
        </dgm:presLayoutVars>
      </dgm:prSet>
      <dgm:spPr/>
    </dgm:pt>
    <dgm:pt modelId="{EDEE8665-C810-4465-9CCE-465C52B37342}" type="pres">
      <dgm:prSet presAssocID="{C3E2F6F8-5380-4F25-A400-1186437FE1C3}" presName="spacing" presStyleCnt="0"/>
      <dgm:spPr/>
    </dgm:pt>
    <dgm:pt modelId="{65E095C3-54B9-460C-AF2B-F2043997895D}" type="pres">
      <dgm:prSet presAssocID="{DB3E5993-EFE9-439A-B644-816DA7533C62}" presName="composite" presStyleCnt="0"/>
      <dgm:spPr/>
    </dgm:pt>
    <dgm:pt modelId="{7F975FA4-A5B1-4AB2-B6CE-08ACBF7DA6C2}" type="pres">
      <dgm:prSet presAssocID="{DB3E5993-EFE9-439A-B644-816DA7533C62}" presName="imgShp" presStyleLbl="f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dgm:spPr>
    </dgm:pt>
    <dgm:pt modelId="{311B2099-3377-46BA-BE01-E5AB65757E25}" type="pres">
      <dgm:prSet presAssocID="{DB3E5993-EFE9-439A-B644-816DA7533C62}" presName="txShp" presStyleLbl="node1" presStyleIdx="5" presStyleCnt="6">
        <dgm:presLayoutVars>
          <dgm:bulletEnabled val="1"/>
        </dgm:presLayoutVars>
      </dgm:prSet>
      <dgm:spPr/>
    </dgm:pt>
  </dgm:ptLst>
  <dgm:cxnLst>
    <dgm:cxn modelId="{2A6BC000-8BC7-45BD-B9C9-1500FE2225EF}" srcId="{BA225B67-D7E7-444C-A074-851B3A6587F5}" destId="{9A4727BF-BC6E-43E9-B734-C3C12E6760F0}" srcOrd="1" destOrd="0" parTransId="{05C8366B-C970-4CBA-AC17-DA974D7877DE}" sibTransId="{7F819512-4FC0-4BFE-83D9-FBCB4363B71D}"/>
    <dgm:cxn modelId="{59782303-D9A9-4C65-948E-2F30DF8C7185}" type="presOf" srcId="{BA225B67-D7E7-444C-A074-851B3A6587F5}" destId="{524EDD94-A11A-44E4-AAD7-0A39A23F13DC}" srcOrd="0" destOrd="0" presId="urn:microsoft.com/office/officeart/2005/8/layout/vList3"/>
    <dgm:cxn modelId="{A8C71C19-94EA-4C67-B8B2-17B64A023D96}" type="presOf" srcId="{DB3E5993-EFE9-439A-B644-816DA7533C62}" destId="{311B2099-3377-46BA-BE01-E5AB65757E25}" srcOrd="0" destOrd="0" presId="urn:microsoft.com/office/officeart/2005/8/layout/vList3"/>
    <dgm:cxn modelId="{DDC8592C-F45A-4DEF-A7C5-E2C5BCF9A2C3}" type="presOf" srcId="{407101AF-D371-485F-AF27-D9B9F5F31473}" destId="{41DB2A27-D9A8-498C-B100-1462CB1108F7}" srcOrd="0" destOrd="0" presId="urn:microsoft.com/office/officeart/2005/8/layout/vList3"/>
    <dgm:cxn modelId="{2BD3A740-ADB9-4DBD-A6CA-D2B010BF9BF2}" srcId="{BA225B67-D7E7-444C-A074-851B3A6587F5}" destId="{DB3E5993-EFE9-439A-B644-816DA7533C62}" srcOrd="5" destOrd="0" parTransId="{EA2BFE8E-74D6-4258-AFBC-14DC4BCB15AD}" sibTransId="{83D602B1-B093-495A-A12D-9313047035B6}"/>
    <dgm:cxn modelId="{BEE6AD6E-B911-4F58-A5B8-4B6420980771}" srcId="{BA225B67-D7E7-444C-A074-851B3A6587F5}" destId="{B06042F0-7B71-4071-8BAD-9B4399FADD4B}" srcOrd="0" destOrd="0" parTransId="{1FC1C5D5-9D2C-4EAA-B4F3-BE64927E4871}" sibTransId="{C04DD124-5EE4-4E3F-B493-0E2CA50BBC92}"/>
    <dgm:cxn modelId="{33475985-5757-413A-86C9-E010C16B3ADC}" type="presOf" srcId="{39D8DB43-CF0B-4909-92F5-0D7E60012E8C}" destId="{65F31B82-8E7D-4DF7-A3CC-194A7EFBC95E}" srcOrd="0" destOrd="0" presId="urn:microsoft.com/office/officeart/2005/8/layout/vList3"/>
    <dgm:cxn modelId="{E576CC9A-DA75-4494-B224-03B8D41941ED}" srcId="{BA225B67-D7E7-444C-A074-851B3A6587F5}" destId="{027CEA21-D755-4FB8-AB98-1C290F0D8898}" srcOrd="2" destOrd="0" parTransId="{24A17435-BE89-4FF1-A410-F285237E6E71}" sibTransId="{607D6DF8-F1FD-43FE-BC72-56C583FCF1F5}"/>
    <dgm:cxn modelId="{A759AFA2-2EF0-4055-AC0E-278E21633F37}" type="presOf" srcId="{027CEA21-D755-4FB8-AB98-1C290F0D8898}" destId="{10AD1E9C-2BFB-4C8A-88CD-8BEE96C62579}" srcOrd="0" destOrd="0" presId="urn:microsoft.com/office/officeart/2005/8/layout/vList3"/>
    <dgm:cxn modelId="{EBAA7AA7-38A9-416A-B91C-67A43DC083C8}" srcId="{BA225B67-D7E7-444C-A074-851B3A6587F5}" destId="{407101AF-D371-485F-AF27-D9B9F5F31473}" srcOrd="4" destOrd="0" parTransId="{F47630C3-B4B7-4F0A-A33E-A31957D8953E}" sibTransId="{C3E2F6F8-5380-4F25-A400-1186437FE1C3}"/>
    <dgm:cxn modelId="{461620BA-7D5D-4480-8993-B4761F24F9AF}" type="presOf" srcId="{B06042F0-7B71-4071-8BAD-9B4399FADD4B}" destId="{F2487C8B-6ED4-4464-A062-B980D5532E14}" srcOrd="0" destOrd="0" presId="urn:microsoft.com/office/officeart/2005/8/layout/vList3"/>
    <dgm:cxn modelId="{DC8216C3-3D98-4349-89A1-952164AE39CD}" srcId="{BA225B67-D7E7-444C-A074-851B3A6587F5}" destId="{39D8DB43-CF0B-4909-92F5-0D7E60012E8C}" srcOrd="3" destOrd="0" parTransId="{967AD433-DE98-4403-8723-6C3BAED34989}" sibTransId="{92201A60-8131-4E31-BAC0-9A8692481DEB}"/>
    <dgm:cxn modelId="{9EE7CDE8-D788-4A71-A76B-87F728620904}" type="presOf" srcId="{9A4727BF-BC6E-43E9-B734-C3C12E6760F0}" destId="{869CC550-F06B-4C97-8670-CF72A7B93878}" srcOrd="0" destOrd="0" presId="urn:microsoft.com/office/officeart/2005/8/layout/vList3"/>
    <dgm:cxn modelId="{EDC7FE7B-17F8-4F55-8FE0-FE7149DFBD41}" type="presParOf" srcId="{524EDD94-A11A-44E4-AAD7-0A39A23F13DC}" destId="{A7300FFA-357D-4FF0-9DC4-7FE02C06341B}" srcOrd="0" destOrd="0" presId="urn:microsoft.com/office/officeart/2005/8/layout/vList3"/>
    <dgm:cxn modelId="{7880AB13-469A-4563-BB81-22B49FDEB67E}" type="presParOf" srcId="{A7300FFA-357D-4FF0-9DC4-7FE02C06341B}" destId="{64B55609-65E0-439E-88EE-D0C52172AEE1}" srcOrd="0" destOrd="0" presId="urn:microsoft.com/office/officeart/2005/8/layout/vList3"/>
    <dgm:cxn modelId="{244FF399-5F36-40BF-94B9-209D79045D19}" type="presParOf" srcId="{A7300FFA-357D-4FF0-9DC4-7FE02C06341B}" destId="{F2487C8B-6ED4-4464-A062-B980D5532E14}" srcOrd="1" destOrd="0" presId="urn:microsoft.com/office/officeart/2005/8/layout/vList3"/>
    <dgm:cxn modelId="{F3048373-D55D-4292-89AE-B71FB49FDF74}" type="presParOf" srcId="{524EDD94-A11A-44E4-AAD7-0A39A23F13DC}" destId="{0C3B73B8-5E46-4C88-A85C-DD4708A26E1C}" srcOrd="1" destOrd="0" presId="urn:microsoft.com/office/officeart/2005/8/layout/vList3"/>
    <dgm:cxn modelId="{0D8AD081-6E3D-4DC1-A93C-9EEB3146E6C9}" type="presParOf" srcId="{524EDD94-A11A-44E4-AAD7-0A39A23F13DC}" destId="{90FC9C30-552B-466A-AF7B-61B8941629BD}" srcOrd="2" destOrd="0" presId="urn:microsoft.com/office/officeart/2005/8/layout/vList3"/>
    <dgm:cxn modelId="{8754B26E-F617-4F68-A06B-1C9B467ED536}" type="presParOf" srcId="{90FC9C30-552B-466A-AF7B-61B8941629BD}" destId="{9209F1EE-4C4A-4988-B8D8-4C52E64F65F6}" srcOrd="0" destOrd="0" presId="urn:microsoft.com/office/officeart/2005/8/layout/vList3"/>
    <dgm:cxn modelId="{68EF1413-AF26-4389-977C-054AE6898B39}" type="presParOf" srcId="{90FC9C30-552B-466A-AF7B-61B8941629BD}" destId="{869CC550-F06B-4C97-8670-CF72A7B93878}" srcOrd="1" destOrd="0" presId="urn:microsoft.com/office/officeart/2005/8/layout/vList3"/>
    <dgm:cxn modelId="{40CCFB37-3884-4686-9ABC-E5398CB50C95}" type="presParOf" srcId="{524EDD94-A11A-44E4-AAD7-0A39A23F13DC}" destId="{2468340A-6E08-403A-A548-C8C630E2DDA0}" srcOrd="3" destOrd="0" presId="urn:microsoft.com/office/officeart/2005/8/layout/vList3"/>
    <dgm:cxn modelId="{20EF2604-13BE-42C2-BF22-FA8F60E1FB8A}" type="presParOf" srcId="{524EDD94-A11A-44E4-AAD7-0A39A23F13DC}" destId="{6AED99A7-4812-4131-8606-00EEE60B43AB}" srcOrd="4" destOrd="0" presId="urn:microsoft.com/office/officeart/2005/8/layout/vList3"/>
    <dgm:cxn modelId="{46514098-4C71-4D2E-B6B3-FB7539C3CECE}" type="presParOf" srcId="{6AED99A7-4812-4131-8606-00EEE60B43AB}" destId="{FAD0C894-AEB7-4C6C-8C6D-59D30FEFC7E3}" srcOrd="0" destOrd="0" presId="urn:microsoft.com/office/officeart/2005/8/layout/vList3"/>
    <dgm:cxn modelId="{CC9246A6-3345-4F75-A27A-087CDF95BFF0}" type="presParOf" srcId="{6AED99A7-4812-4131-8606-00EEE60B43AB}" destId="{10AD1E9C-2BFB-4C8A-88CD-8BEE96C62579}" srcOrd="1" destOrd="0" presId="urn:microsoft.com/office/officeart/2005/8/layout/vList3"/>
    <dgm:cxn modelId="{F6BAD4B9-7E12-4C22-BF2A-5E802AB794A0}" type="presParOf" srcId="{524EDD94-A11A-44E4-AAD7-0A39A23F13DC}" destId="{CD3403DF-E807-44BD-A4CD-17766BD8D51F}" srcOrd="5" destOrd="0" presId="urn:microsoft.com/office/officeart/2005/8/layout/vList3"/>
    <dgm:cxn modelId="{4C726E4D-4381-4E37-BB96-4FCDEE7295CD}" type="presParOf" srcId="{524EDD94-A11A-44E4-AAD7-0A39A23F13DC}" destId="{E9E8D4F0-497E-4E94-AEB2-119E975F093B}" srcOrd="6" destOrd="0" presId="urn:microsoft.com/office/officeart/2005/8/layout/vList3"/>
    <dgm:cxn modelId="{7BAE24A9-F70D-4977-9038-52C0DFC9034E}" type="presParOf" srcId="{E9E8D4F0-497E-4E94-AEB2-119E975F093B}" destId="{3FF5D293-9B2D-43FF-9D4A-CBEA4E226BAD}" srcOrd="0" destOrd="0" presId="urn:microsoft.com/office/officeart/2005/8/layout/vList3"/>
    <dgm:cxn modelId="{FD64F70C-11A4-421E-8974-A51F3EAE3DAE}" type="presParOf" srcId="{E9E8D4F0-497E-4E94-AEB2-119E975F093B}" destId="{65F31B82-8E7D-4DF7-A3CC-194A7EFBC95E}" srcOrd="1" destOrd="0" presId="urn:microsoft.com/office/officeart/2005/8/layout/vList3"/>
    <dgm:cxn modelId="{9B352A70-D89D-45D0-B858-903D23ED57BF}" type="presParOf" srcId="{524EDD94-A11A-44E4-AAD7-0A39A23F13DC}" destId="{FC79EB9C-409F-4536-97F3-D40F78E2AD71}" srcOrd="7" destOrd="0" presId="urn:microsoft.com/office/officeart/2005/8/layout/vList3"/>
    <dgm:cxn modelId="{0006217D-FF85-4E67-A01E-28DA35D37E80}" type="presParOf" srcId="{524EDD94-A11A-44E4-AAD7-0A39A23F13DC}" destId="{52445166-F9EF-4CCF-867E-72E184067978}" srcOrd="8" destOrd="0" presId="urn:microsoft.com/office/officeart/2005/8/layout/vList3"/>
    <dgm:cxn modelId="{AFC4A2CB-7D8D-43BA-A796-548181145DEE}" type="presParOf" srcId="{52445166-F9EF-4CCF-867E-72E184067978}" destId="{299EB0A1-FCDC-4565-BD04-A599E36CAEF6}" srcOrd="0" destOrd="0" presId="urn:microsoft.com/office/officeart/2005/8/layout/vList3"/>
    <dgm:cxn modelId="{3E6DEA17-7041-4B36-8B0A-C0CCD1F9DFF6}" type="presParOf" srcId="{52445166-F9EF-4CCF-867E-72E184067978}" destId="{41DB2A27-D9A8-498C-B100-1462CB1108F7}" srcOrd="1" destOrd="0" presId="urn:microsoft.com/office/officeart/2005/8/layout/vList3"/>
    <dgm:cxn modelId="{21E07320-868B-496E-8A09-75EBE85CE3D4}" type="presParOf" srcId="{524EDD94-A11A-44E4-AAD7-0A39A23F13DC}" destId="{EDEE8665-C810-4465-9CCE-465C52B37342}" srcOrd="9" destOrd="0" presId="urn:microsoft.com/office/officeart/2005/8/layout/vList3"/>
    <dgm:cxn modelId="{F7C563A3-7356-4482-9666-1CEDB9E4BAC3}" type="presParOf" srcId="{524EDD94-A11A-44E4-AAD7-0A39A23F13DC}" destId="{65E095C3-54B9-460C-AF2B-F2043997895D}" srcOrd="10" destOrd="0" presId="urn:microsoft.com/office/officeart/2005/8/layout/vList3"/>
    <dgm:cxn modelId="{A147098F-C1E9-4FDD-A560-15B2777DD9A6}" type="presParOf" srcId="{65E095C3-54B9-460C-AF2B-F2043997895D}" destId="{7F975FA4-A5B1-4AB2-B6CE-08ACBF7DA6C2}" srcOrd="0" destOrd="0" presId="urn:microsoft.com/office/officeart/2005/8/layout/vList3"/>
    <dgm:cxn modelId="{A207AF8F-44CF-41A1-A09B-04B5A3C5AE52}" type="presParOf" srcId="{65E095C3-54B9-460C-AF2B-F2043997895D}" destId="{311B2099-3377-46BA-BE01-E5AB65757E25}"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772124-B16A-4009-BF05-CD1C30E6072E}" type="doc">
      <dgm:prSet loTypeId="urn:microsoft.com/office/officeart/2005/8/layout/hierarchy1" loCatId="hierarchy" qsTypeId="urn:microsoft.com/office/officeart/2005/8/quickstyle/simple2" qsCatId="simple" csTypeId="urn:microsoft.com/office/officeart/2005/8/colors/accent2_2" csCatId="accent2" phldr="1"/>
      <dgm:spPr/>
      <dgm:t>
        <a:bodyPr/>
        <a:lstStyle/>
        <a:p>
          <a:endParaRPr lang="en-US"/>
        </a:p>
      </dgm:t>
    </dgm:pt>
    <dgm:pt modelId="{6661DA8A-B824-40E9-921E-5184BA454886}">
      <dgm:prSet custT="1"/>
      <dgm:spPr>
        <a:ln>
          <a:solidFill>
            <a:srgbClr val="7030A0"/>
          </a:solidFill>
        </a:ln>
      </dgm:spPr>
      <dgm:t>
        <a:bodyPr/>
        <a:lstStyle/>
        <a:p>
          <a:pPr algn="ctr"/>
          <a:r>
            <a:rPr lang="en-US" sz="2400" dirty="0">
              <a:latin typeface="Arial" panose="020B0604020202020204" pitchFamily="34" charset="0"/>
              <a:cs typeface="Arial" panose="020B0604020202020204" pitchFamily="34" charset="0"/>
            </a:rPr>
            <a:t>The majority of  contributions to SBMEF    are made by ABWA members</a:t>
          </a:r>
        </a:p>
      </dgm:t>
    </dgm:pt>
    <dgm:pt modelId="{8737EE8F-5783-4246-92C1-DD3DF75CD966}" type="parTrans" cxnId="{9BAC5C73-B85B-4032-A0FF-A05EEAC602A6}">
      <dgm:prSet/>
      <dgm:spPr/>
      <dgm:t>
        <a:bodyPr/>
        <a:lstStyle/>
        <a:p>
          <a:endParaRPr lang="en-US"/>
        </a:p>
      </dgm:t>
    </dgm:pt>
    <dgm:pt modelId="{482F7ECC-6358-452C-8626-93824AF19C85}" type="sibTrans" cxnId="{9BAC5C73-B85B-4032-A0FF-A05EEAC602A6}">
      <dgm:prSet/>
      <dgm:spPr/>
      <dgm:t>
        <a:bodyPr/>
        <a:lstStyle/>
        <a:p>
          <a:endParaRPr lang="en-US"/>
        </a:p>
      </dgm:t>
    </dgm:pt>
    <dgm:pt modelId="{08FCA5A5-B3C5-4004-80CE-4FE1A795A3EC}" type="pres">
      <dgm:prSet presAssocID="{BC772124-B16A-4009-BF05-CD1C30E6072E}" presName="hierChild1" presStyleCnt="0">
        <dgm:presLayoutVars>
          <dgm:chPref val="1"/>
          <dgm:dir/>
          <dgm:animOne val="branch"/>
          <dgm:animLvl val="lvl"/>
          <dgm:resizeHandles/>
        </dgm:presLayoutVars>
      </dgm:prSet>
      <dgm:spPr/>
    </dgm:pt>
    <dgm:pt modelId="{B8CC80A0-6274-45B3-86E0-4E795A1B0B25}" type="pres">
      <dgm:prSet presAssocID="{6661DA8A-B824-40E9-921E-5184BA454886}" presName="hierRoot1" presStyleCnt="0"/>
      <dgm:spPr/>
    </dgm:pt>
    <dgm:pt modelId="{30EE7EB3-B890-4A4F-831C-C95792E26D37}" type="pres">
      <dgm:prSet presAssocID="{6661DA8A-B824-40E9-921E-5184BA454886}" presName="composite" presStyleCnt="0"/>
      <dgm:spPr/>
    </dgm:pt>
    <dgm:pt modelId="{170B61AC-69F0-48EE-866E-B19037123FD4}" type="pres">
      <dgm:prSet presAssocID="{6661DA8A-B824-40E9-921E-5184BA454886}" presName="background" presStyleLbl="node0" presStyleIdx="0" presStyleCnt="1"/>
      <dgm:spPr>
        <a:solidFill>
          <a:schemeClr val="accent4">
            <a:lumMod val="50000"/>
            <a:lumOff val="50000"/>
          </a:schemeClr>
        </a:solidFill>
      </dgm:spPr>
    </dgm:pt>
    <dgm:pt modelId="{0671AF78-4818-477A-8774-723B61239F1D}" type="pres">
      <dgm:prSet presAssocID="{6661DA8A-B824-40E9-921E-5184BA454886}" presName="text" presStyleLbl="fgAcc0" presStyleIdx="0" presStyleCnt="1" custScaleX="123190" custScaleY="127811" custLinFactNeighborX="-1093" custLinFactNeighborY="-28007">
        <dgm:presLayoutVars>
          <dgm:chPref val="3"/>
        </dgm:presLayoutVars>
      </dgm:prSet>
      <dgm:spPr/>
    </dgm:pt>
    <dgm:pt modelId="{DECBF384-66D3-4C69-A58C-1C4A1C89C77B}" type="pres">
      <dgm:prSet presAssocID="{6661DA8A-B824-40E9-921E-5184BA454886}" presName="hierChild2" presStyleCnt="0"/>
      <dgm:spPr/>
    </dgm:pt>
  </dgm:ptLst>
  <dgm:cxnLst>
    <dgm:cxn modelId="{9BAC5C73-B85B-4032-A0FF-A05EEAC602A6}" srcId="{BC772124-B16A-4009-BF05-CD1C30E6072E}" destId="{6661DA8A-B824-40E9-921E-5184BA454886}" srcOrd="0" destOrd="0" parTransId="{8737EE8F-5783-4246-92C1-DD3DF75CD966}" sibTransId="{482F7ECC-6358-452C-8626-93824AF19C85}"/>
    <dgm:cxn modelId="{9074298A-9CA5-442F-AA83-4E8C2CD4194E}" type="presOf" srcId="{6661DA8A-B824-40E9-921E-5184BA454886}" destId="{0671AF78-4818-477A-8774-723B61239F1D}" srcOrd="0" destOrd="0" presId="urn:microsoft.com/office/officeart/2005/8/layout/hierarchy1"/>
    <dgm:cxn modelId="{684FB592-AC35-457D-9A71-9A5349BED997}" type="presOf" srcId="{BC772124-B16A-4009-BF05-CD1C30E6072E}" destId="{08FCA5A5-B3C5-4004-80CE-4FE1A795A3EC}" srcOrd="0" destOrd="0" presId="urn:microsoft.com/office/officeart/2005/8/layout/hierarchy1"/>
    <dgm:cxn modelId="{3FA118AE-02E6-40AE-8B1B-A8D5BC010FFD}" type="presParOf" srcId="{08FCA5A5-B3C5-4004-80CE-4FE1A795A3EC}" destId="{B8CC80A0-6274-45B3-86E0-4E795A1B0B25}" srcOrd="0" destOrd="0" presId="urn:microsoft.com/office/officeart/2005/8/layout/hierarchy1"/>
    <dgm:cxn modelId="{2F1AE545-65FD-40DA-BE23-645D2784BD8B}" type="presParOf" srcId="{B8CC80A0-6274-45B3-86E0-4E795A1B0B25}" destId="{30EE7EB3-B890-4A4F-831C-C95792E26D37}" srcOrd="0" destOrd="0" presId="urn:microsoft.com/office/officeart/2005/8/layout/hierarchy1"/>
    <dgm:cxn modelId="{7F29A557-25DD-4153-B4FF-ACA7C87F12F6}" type="presParOf" srcId="{30EE7EB3-B890-4A4F-831C-C95792E26D37}" destId="{170B61AC-69F0-48EE-866E-B19037123FD4}" srcOrd="0" destOrd="0" presId="urn:microsoft.com/office/officeart/2005/8/layout/hierarchy1"/>
    <dgm:cxn modelId="{7A5E82DD-B9AC-46CF-B6DD-3BF15A87F830}" type="presParOf" srcId="{30EE7EB3-B890-4A4F-831C-C95792E26D37}" destId="{0671AF78-4818-477A-8774-723B61239F1D}" srcOrd="1" destOrd="0" presId="urn:microsoft.com/office/officeart/2005/8/layout/hierarchy1"/>
    <dgm:cxn modelId="{4DB4410F-EE14-41B2-8EE4-9193901B908B}" type="presParOf" srcId="{B8CC80A0-6274-45B3-86E0-4E795A1B0B25}" destId="{DECBF384-66D3-4C69-A58C-1C4A1C89C77B}"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487C8B-6ED4-4464-A062-B980D5532E14}">
      <dsp:nvSpPr>
        <dsp:cNvPr id="0" name=""/>
        <dsp:cNvSpPr/>
      </dsp:nvSpPr>
      <dsp:spPr>
        <a:xfrm rot="10800000">
          <a:off x="2242904" y="733"/>
          <a:ext cx="8090840" cy="819943"/>
        </a:xfrm>
        <a:prstGeom prst="homePlate">
          <a:avLst/>
        </a:prstGeom>
        <a:solidFill>
          <a:srgbClr val="61BE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572"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latin typeface="Lato" panose="020F0502020204030203" pitchFamily="34" charset="0"/>
            </a:rPr>
            <a:t>Mission, Facts, and Contributions by District and the Business Case for SBMEF  in 2020</a:t>
          </a:r>
        </a:p>
      </dsp:txBody>
      <dsp:txXfrm rot="10800000">
        <a:off x="2447890" y="733"/>
        <a:ext cx="7885854" cy="819943"/>
      </dsp:txXfrm>
    </dsp:sp>
    <dsp:sp modelId="{64B55609-65E0-439E-88EE-D0C52172AEE1}">
      <dsp:nvSpPr>
        <dsp:cNvPr id="0" name=""/>
        <dsp:cNvSpPr/>
      </dsp:nvSpPr>
      <dsp:spPr>
        <a:xfrm>
          <a:off x="1832932" y="733"/>
          <a:ext cx="819943" cy="819943"/>
        </a:xfrm>
        <a:prstGeom prst="ellipse">
          <a:avLst/>
        </a:prstGeom>
        <a:blipFill>
          <a:blip xmlns:r="http://schemas.openxmlformats.org/officeDocument/2006/relationships" r:embed="rId1"/>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9CC550-F06B-4C97-8670-CF72A7B93878}">
      <dsp:nvSpPr>
        <dsp:cNvPr id="0" name=""/>
        <dsp:cNvSpPr/>
      </dsp:nvSpPr>
      <dsp:spPr>
        <a:xfrm rot="10800000">
          <a:off x="2242904" y="1065436"/>
          <a:ext cx="8090840" cy="819943"/>
        </a:xfrm>
        <a:prstGeom prst="homePlate">
          <a:avLst/>
        </a:prstGeom>
        <a:solidFill>
          <a:srgbClr val="008FC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572"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Lato" panose="020F0502020204030203" pitchFamily="34" charset="0"/>
            </a:rPr>
            <a:t>SBMEF Resources and Where to Find Them</a:t>
          </a:r>
        </a:p>
      </dsp:txBody>
      <dsp:txXfrm rot="10800000">
        <a:off x="2447890" y="1065436"/>
        <a:ext cx="7885854" cy="819943"/>
      </dsp:txXfrm>
    </dsp:sp>
    <dsp:sp modelId="{9209F1EE-4C4A-4988-B8D8-4C52E64F65F6}">
      <dsp:nvSpPr>
        <dsp:cNvPr id="0" name=""/>
        <dsp:cNvSpPr/>
      </dsp:nvSpPr>
      <dsp:spPr>
        <a:xfrm>
          <a:off x="1832932" y="1065436"/>
          <a:ext cx="819943" cy="81994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AD1E9C-2BFB-4C8A-88CD-8BEE96C62579}">
      <dsp:nvSpPr>
        <dsp:cNvPr id="0" name=""/>
        <dsp:cNvSpPr/>
      </dsp:nvSpPr>
      <dsp:spPr>
        <a:xfrm rot="10800000">
          <a:off x="2242904" y="2130139"/>
          <a:ext cx="8090840" cy="819943"/>
        </a:xfrm>
        <a:prstGeom prst="homePlate">
          <a:avLst/>
        </a:prstGeom>
        <a:solidFill>
          <a:srgbClr val="CC0066"/>
        </a:solidFill>
        <a:ln w="12700" cap="flat" cmpd="sng" algn="ctr">
          <a:solidFill>
            <a:srgbClr val="CC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572"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Lato" panose="020F0502020204030203" pitchFamily="34" charset="0"/>
            </a:rPr>
            <a:t>Responsibilities of Trustees </a:t>
          </a:r>
        </a:p>
      </dsp:txBody>
      <dsp:txXfrm rot="10800000">
        <a:off x="2447890" y="2130139"/>
        <a:ext cx="7885854" cy="819943"/>
      </dsp:txXfrm>
    </dsp:sp>
    <dsp:sp modelId="{FAD0C894-AEB7-4C6C-8C6D-59D30FEFC7E3}">
      <dsp:nvSpPr>
        <dsp:cNvPr id="0" name=""/>
        <dsp:cNvSpPr/>
      </dsp:nvSpPr>
      <dsp:spPr>
        <a:xfrm>
          <a:off x="1832932" y="2130139"/>
          <a:ext cx="819943" cy="819943"/>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F31B82-8E7D-4DF7-A3CC-194A7EFBC95E}">
      <dsp:nvSpPr>
        <dsp:cNvPr id="0" name=""/>
        <dsp:cNvSpPr/>
      </dsp:nvSpPr>
      <dsp:spPr>
        <a:xfrm rot="10800000">
          <a:off x="2242904" y="3194842"/>
          <a:ext cx="8090840" cy="819943"/>
        </a:xfrm>
        <a:prstGeom prst="homePlat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572"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b="1" u="none" kern="1200" dirty="0">
              <a:solidFill>
                <a:schemeClr val="bg1"/>
              </a:solidFill>
              <a:latin typeface="Lato" panose="020F0502020204030203" pitchFamily="34" charset="0"/>
            </a:rPr>
            <a:t>Ways You can Support SBMEF</a:t>
          </a:r>
        </a:p>
      </dsp:txBody>
      <dsp:txXfrm rot="10800000">
        <a:off x="2447890" y="3194842"/>
        <a:ext cx="7885854" cy="819943"/>
      </dsp:txXfrm>
    </dsp:sp>
    <dsp:sp modelId="{3FF5D293-9B2D-43FF-9D4A-CBEA4E226BAD}">
      <dsp:nvSpPr>
        <dsp:cNvPr id="0" name=""/>
        <dsp:cNvSpPr/>
      </dsp:nvSpPr>
      <dsp:spPr>
        <a:xfrm>
          <a:off x="1832932" y="3194842"/>
          <a:ext cx="819943" cy="819943"/>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1DB2A27-D9A8-498C-B100-1462CB1108F7}">
      <dsp:nvSpPr>
        <dsp:cNvPr id="0" name=""/>
        <dsp:cNvSpPr/>
      </dsp:nvSpPr>
      <dsp:spPr>
        <a:xfrm rot="10800000">
          <a:off x="2242904" y="4259545"/>
          <a:ext cx="8090840" cy="819943"/>
        </a:xfrm>
        <a:prstGeom prst="homePlate">
          <a:avLst/>
        </a:prstGeom>
        <a:solidFill>
          <a:srgbClr val="80008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572"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b="1" u="none" kern="1200" dirty="0">
              <a:latin typeface="Lato" panose="020F0502020204030203" pitchFamily="34" charset="0"/>
            </a:rPr>
            <a:t>General Policies for Administering SBMEF</a:t>
          </a:r>
        </a:p>
      </dsp:txBody>
      <dsp:txXfrm rot="10800000">
        <a:off x="2447890" y="4259545"/>
        <a:ext cx="7885854" cy="819943"/>
      </dsp:txXfrm>
    </dsp:sp>
    <dsp:sp modelId="{299EB0A1-FCDC-4565-BD04-A599E36CAEF6}">
      <dsp:nvSpPr>
        <dsp:cNvPr id="0" name=""/>
        <dsp:cNvSpPr/>
      </dsp:nvSpPr>
      <dsp:spPr>
        <a:xfrm>
          <a:off x="1832932" y="4259545"/>
          <a:ext cx="819943" cy="819943"/>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1B2099-3377-46BA-BE01-E5AB65757E25}">
      <dsp:nvSpPr>
        <dsp:cNvPr id="0" name=""/>
        <dsp:cNvSpPr/>
      </dsp:nvSpPr>
      <dsp:spPr>
        <a:xfrm rot="10800000">
          <a:off x="2242904" y="5324248"/>
          <a:ext cx="8090840" cy="819943"/>
        </a:xfrm>
        <a:prstGeom prst="homePlate">
          <a:avLst/>
        </a:prstGeom>
        <a:solidFill>
          <a:srgbClr val="FF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572"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b="1" u="none" kern="1200" dirty="0">
              <a:latin typeface="Lato" panose="020F0502020204030203" pitchFamily="34" charset="0"/>
            </a:rPr>
            <a:t>SBMEF Scholarship Programs for 2020-2021</a:t>
          </a:r>
        </a:p>
      </dsp:txBody>
      <dsp:txXfrm rot="10800000">
        <a:off x="2447890" y="5324248"/>
        <a:ext cx="7885854" cy="819943"/>
      </dsp:txXfrm>
    </dsp:sp>
    <dsp:sp modelId="{7F975FA4-A5B1-4AB2-B6CE-08ACBF7DA6C2}">
      <dsp:nvSpPr>
        <dsp:cNvPr id="0" name=""/>
        <dsp:cNvSpPr/>
      </dsp:nvSpPr>
      <dsp:spPr>
        <a:xfrm>
          <a:off x="1832932" y="5324248"/>
          <a:ext cx="819943" cy="819943"/>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0B61AC-69F0-48EE-866E-B19037123FD4}">
      <dsp:nvSpPr>
        <dsp:cNvPr id="0" name=""/>
        <dsp:cNvSpPr/>
      </dsp:nvSpPr>
      <dsp:spPr>
        <a:xfrm>
          <a:off x="-36567" y="-357932"/>
          <a:ext cx="4177304" cy="2752089"/>
        </a:xfrm>
        <a:prstGeom prst="roundRect">
          <a:avLst>
            <a:gd name="adj" fmla="val 10000"/>
          </a:avLst>
        </a:prstGeom>
        <a:solidFill>
          <a:schemeClr val="accent4">
            <a:lumMod val="50000"/>
            <a:lumOff val="5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671AF78-4818-477A-8774-723B61239F1D}">
      <dsp:nvSpPr>
        <dsp:cNvPr id="0" name=""/>
        <dsp:cNvSpPr/>
      </dsp:nvSpPr>
      <dsp:spPr>
        <a:xfrm>
          <a:off x="340203" y="0"/>
          <a:ext cx="4177304" cy="2752089"/>
        </a:xfrm>
        <a:prstGeom prst="roundRect">
          <a:avLst>
            <a:gd name="adj" fmla="val 10000"/>
          </a:avLst>
        </a:prstGeom>
        <a:solidFill>
          <a:schemeClr val="lt1">
            <a:alpha val="90000"/>
            <a:hueOff val="0"/>
            <a:satOff val="0"/>
            <a:lumOff val="0"/>
            <a:alphaOff val="0"/>
          </a:schemeClr>
        </a:solidFill>
        <a:ln w="12700" cap="flat" cmpd="sng" algn="ctr">
          <a:solidFill>
            <a:srgbClr val="7030A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The majority of  contributions to SBMEF    are made by ABWA members</a:t>
          </a:r>
        </a:p>
      </dsp:txBody>
      <dsp:txXfrm>
        <a:off x="420809" y="80606"/>
        <a:ext cx="4016092" cy="2590877"/>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98FC599-8987-4B85-A71C-80AA440DAFF6}"/>
              </a:ext>
            </a:extLst>
          </p:cNvPr>
          <p:cNvSpPr>
            <a:spLocks noGrp="1"/>
          </p:cNvSpPr>
          <p:nvPr>
            <p:ph type="hdr" sz="quarter"/>
          </p:nvPr>
        </p:nvSpPr>
        <p:spPr>
          <a:xfrm>
            <a:off x="0" y="627613"/>
            <a:ext cx="7008815" cy="735106"/>
          </a:xfrm>
          <a:prstGeom prst="rect">
            <a:avLst/>
          </a:prstGeom>
        </p:spPr>
        <p:txBody>
          <a:bodyPr vert="horz" lIns="91330" tIns="45665" rIns="91330" bIns="45665" rtlCol="0"/>
          <a:lstStyle>
            <a:lvl1pPr algn="l">
              <a:defRPr sz="1200"/>
            </a:lvl1pPr>
          </a:lstStyle>
          <a:p>
            <a:pPr algn="ctr"/>
            <a:r>
              <a:rPr lang="en-US" sz="1800" dirty="0">
                <a:latin typeface="Arial" panose="020B0604020202020204" pitchFamily="34" charset="0"/>
                <a:cs typeface="Arial" panose="020B0604020202020204" pitchFamily="34" charset="0"/>
              </a:rPr>
              <a:t>STEPHEN BUFTON MEMORIAL EDUCATIONAL FUND </a:t>
            </a:r>
          </a:p>
        </p:txBody>
      </p:sp>
      <p:sp>
        <p:nvSpPr>
          <p:cNvPr id="3" name="Date Placeholder 2">
            <a:extLst>
              <a:ext uri="{FF2B5EF4-FFF2-40B4-BE49-F238E27FC236}">
                <a16:creationId xmlns:a16="http://schemas.microsoft.com/office/drawing/2014/main" id="{24398349-A36B-401E-B646-C6AA6FBD79EA}"/>
              </a:ext>
            </a:extLst>
          </p:cNvPr>
          <p:cNvSpPr>
            <a:spLocks noGrp="1"/>
          </p:cNvSpPr>
          <p:nvPr>
            <p:ph type="dt" sz="quarter" idx="1"/>
          </p:nvPr>
        </p:nvSpPr>
        <p:spPr>
          <a:xfrm>
            <a:off x="1986438" y="0"/>
            <a:ext cx="3037523" cy="466248"/>
          </a:xfrm>
          <a:prstGeom prst="rect">
            <a:avLst/>
          </a:prstGeom>
        </p:spPr>
        <p:txBody>
          <a:bodyPr vert="horz" lIns="91330" tIns="45665" rIns="91330" bIns="45665" rtlCol="0"/>
          <a:lstStyle>
            <a:lvl1pPr algn="r">
              <a:defRPr sz="1200"/>
            </a:lvl1pPr>
          </a:lstStyle>
          <a:p>
            <a:pPr algn="ctr"/>
            <a:r>
              <a:rPr lang="en-US" sz="1400" dirty="0">
                <a:latin typeface="Arial" panose="020B0604020202020204" pitchFamily="34" charset="0"/>
                <a:cs typeface="Arial" panose="020B0604020202020204" pitchFamily="34" charset="0"/>
              </a:rPr>
              <a:t>Central Regional Conference </a:t>
            </a:r>
          </a:p>
          <a:p>
            <a:pPr algn="ctr"/>
            <a:r>
              <a:rPr lang="en-US" sz="1400" dirty="0">
                <a:latin typeface="Arial" panose="020B0604020202020204" pitchFamily="34" charset="0"/>
                <a:cs typeface="Arial" panose="020B0604020202020204" pitchFamily="34" charset="0"/>
              </a:rPr>
              <a:t>March 26-28, 2020</a:t>
            </a:r>
          </a:p>
        </p:txBody>
      </p:sp>
      <p:sp>
        <p:nvSpPr>
          <p:cNvPr id="4" name="Footer Placeholder 3">
            <a:extLst>
              <a:ext uri="{FF2B5EF4-FFF2-40B4-BE49-F238E27FC236}">
                <a16:creationId xmlns:a16="http://schemas.microsoft.com/office/drawing/2014/main" id="{70D2F620-15A3-4439-81C1-A5A7DB8DF9D9}"/>
              </a:ext>
            </a:extLst>
          </p:cNvPr>
          <p:cNvSpPr>
            <a:spLocks noGrp="1"/>
          </p:cNvSpPr>
          <p:nvPr>
            <p:ph type="ftr" sz="quarter" idx="2"/>
          </p:nvPr>
        </p:nvSpPr>
        <p:spPr>
          <a:xfrm>
            <a:off x="0" y="8830153"/>
            <a:ext cx="3037523" cy="466247"/>
          </a:xfrm>
          <a:prstGeom prst="rect">
            <a:avLst/>
          </a:prstGeom>
        </p:spPr>
        <p:txBody>
          <a:bodyPr vert="horz" lIns="91330" tIns="45665" rIns="91330" bIns="45665"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C9DE07A-915F-4D41-97B6-7AA9E04B4ACD}"/>
              </a:ext>
            </a:extLst>
          </p:cNvPr>
          <p:cNvSpPr>
            <a:spLocks noGrp="1"/>
          </p:cNvSpPr>
          <p:nvPr>
            <p:ph type="sldNum" sz="quarter" idx="3"/>
          </p:nvPr>
        </p:nvSpPr>
        <p:spPr>
          <a:xfrm>
            <a:off x="3971292" y="8830153"/>
            <a:ext cx="3037523" cy="466247"/>
          </a:xfrm>
          <a:prstGeom prst="rect">
            <a:avLst/>
          </a:prstGeom>
        </p:spPr>
        <p:txBody>
          <a:bodyPr vert="horz" lIns="91330" tIns="45665" rIns="91330" bIns="45665" rtlCol="0" anchor="b"/>
          <a:lstStyle>
            <a:lvl1pPr algn="r">
              <a:defRPr sz="1200"/>
            </a:lvl1pPr>
          </a:lstStyle>
          <a:p>
            <a:fld id="{69B38C6A-8070-45CE-A392-B957856445AA}" type="slidenum">
              <a:rPr lang="en-US" smtClean="0"/>
              <a:t>‹#›</a:t>
            </a:fld>
            <a:endParaRPr lang="en-US"/>
          </a:p>
        </p:txBody>
      </p:sp>
    </p:spTree>
    <p:extLst>
      <p:ext uri="{BB962C8B-B14F-4D97-AF65-F5344CB8AC3E}">
        <p14:creationId xmlns:p14="http://schemas.microsoft.com/office/powerpoint/2010/main" val="1282982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67" tIns="46584" rIns="93167" bIns="46584"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67" tIns="46584" rIns="93167" bIns="46584" rtlCol="0"/>
          <a:lstStyle>
            <a:lvl1pPr algn="r">
              <a:defRPr sz="1200"/>
            </a:lvl1pPr>
          </a:lstStyle>
          <a:p>
            <a:fld id="{197CA25A-6A73-4DE7-BFB2-73F78B02ECF9}" type="datetimeFigureOut">
              <a:rPr lang="en-US" smtClean="0"/>
              <a:t>2/27/2020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67" tIns="46584" rIns="93167" bIns="46584"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67" tIns="46584" rIns="93167" bIns="4658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3"/>
          </a:xfrm>
          <a:prstGeom prst="rect">
            <a:avLst/>
          </a:prstGeom>
        </p:spPr>
        <p:txBody>
          <a:bodyPr vert="horz" lIns="93167" tIns="46584" rIns="93167" bIns="46584"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8"/>
            <a:ext cx="3037840" cy="466433"/>
          </a:xfrm>
          <a:prstGeom prst="rect">
            <a:avLst/>
          </a:prstGeom>
        </p:spPr>
        <p:txBody>
          <a:bodyPr vert="horz" lIns="93167" tIns="46584" rIns="93167" bIns="46584" rtlCol="0" anchor="b"/>
          <a:lstStyle>
            <a:lvl1pPr algn="r">
              <a:defRPr sz="1200"/>
            </a:lvl1pPr>
          </a:lstStyle>
          <a:p>
            <a:fld id="{9822D56D-5798-4C6F-8C8E-767B9921D3BD}" type="slidenum">
              <a:rPr lang="en-US" smtClean="0"/>
              <a:t>‹#›</a:t>
            </a:fld>
            <a:endParaRPr lang="en-US"/>
          </a:p>
        </p:txBody>
      </p:sp>
    </p:spTree>
    <p:extLst>
      <p:ext uri="{BB962C8B-B14F-4D97-AF65-F5344CB8AC3E}">
        <p14:creationId xmlns:p14="http://schemas.microsoft.com/office/powerpoint/2010/main" val="2128234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K3FAnvATfr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K3FAnvATfr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Presiding Officer introduces presiding DVPs and Reviews Agenda</a:t>
            </a:r>
          </a:p>
          <a:p>
            <a:endParaRPr lang="en-US" dirty="0"/>
          </a:p>
          <a:p>
            <a:endParaRPr lang="en-US" dirty="0"/>
          </a:p>
          <a:p>
            <a:r>
              <a:rPr lang="en-US" dirty="0"/>
              <a:t>Housekeeping</a:t>
            </a:r>
          </a:p>
          <a:p>
            <a:pPr marL="171450" indent="-171450">
              <a:buFont typeface="Arial" panose="020B0604020202020204" pitchFamily="34" charset="0"/>
              <a:buChar char="•"/>
            </a:pPr>
            <a:r>
              <a:rPr lang="en-US" dirty="0"/>
              <a:t>If you have any questions, we ask that you write them down so we can get through all of the material.  And at the end of this session, we will answer your questions.  </a:t>
            </a:r>
          </a:p>
          <a:p>
            <a:pPr marL="171450" indent="-171450">
              <a:buFont typeface="Arial" panose="020B0604020202020204" pitchFamily="34" charset="0"/>
              <a:buChar char="•"/>
            </a:pPr>
            <a:r>
              <a:rPr lang="en-US" dirty="0"/>
              <a:t>Remind them that the learning materials for this session are located in the r-pocket.  And a more detail description of the SBMEF scholarship is also included in the SBMEF Guide.  (hold it up and show it to them)</a:t>
            </a:r>
          </a:p>
          <a:p>
            <a:pPr marL="171450" indent="-171450">
              <a:buFont typeface="Arial" panose="020B0604020202020204" pitchFamily="34" charset="0"/>
              <a:buChar char="•"/>
            </a:pPr>
            <a:r>
              <a:rPr lang="en-US" dirty="0"/>
              <a:t>There will be 3 surveys throughout the session…where we will ask you to Work with the members at your table to determine the correct answer.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Suggested Ice Breaker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Ask for a show of hands on how many members in the room have been a recipient of a national scholarship? Keep your hands up.  How many members have been awarded an Impact Scholarship?  Keep your hands up!  Now of you have been awarded an Outright Grant Scholarship?  And a BSTR scholarship?  </a:t>
            </a:r>
          </a:p>
          <a:p>
            <a:pPr marL="228600" indent="-228600">
              <a:buFont typeface="Arial" panose="020B0604020202020204" pitchFamily="34" charset="0"/>
              <a:buAutoNum type="arabicPeriod"/>
            </a:pPr>
            <a:endParaRPr lang="en-US" dirty="0"/>
          </a:p>
          <a:p>
            <a:pPr marL="0" indent="0">
              <a:buFont typeface="Arial" panose="020B0604020202020204" pitchFamily="34" charset="0"/>
              <a:buNone/>
            </a:pPr>
            <a:r>
              <a:rPr lang="en-US" dirty="0"/>
              <a:t>You can reverse the order too…  </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a:t>
            </a:fld>
            <a:endParaRPr lang="en-US"/>
          </a:p>
        </p:txBody>
      </p:sp>
    </p:spTree>
    <p:extLst>
      <p:ext uri="{BB962C8B-B14F-4D97-AF65-F5344CB8AC3E}">
        <p14:creationId xmlns:p14="http://schemas.microsoft.com/office/powerpoint/2010/main" val="21460370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10</a:t>
            </a:fld>
            <a:endParaRPr lang="en-US"/>
          </a:p>
        </p:txBody>
      </p:sp>
    </p:spTree>
    <p:extLst>
      <p:ext uri="{BB962C8B-B14F-4D97-AF65-F5344CB8AC3E}">
        <p14:creationId xmlns:p14="http://schemas.microsoft.com/office/powerpoint/2010/main" val="3218396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11</a:t>
            </a:fld>
            <a:endParaRPr lang="en-US"/>
          </a:p>
        </p:txBody>
      </p:sp>
    </p:spTree>
    <p:extLst>
      <p:ext uri="{BB962C8B-B14F-4D97-AF65-F5344CB8AC3E}">
        <p14:creationId xmlns:p14="http://schemas.microsoft.com/office/powerpoint/2010/main" val="2884444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Donna Summers’ 1983 hit “</a:t>
            </a:r>
            <a:r>
              <a:rPr lang="en-US" sz="1200" b="0" i="0" u="sng" strike="noStrike" kern="1200" dirty="0">
                <a:solidFill>
                  <a:srgbClr val="000000"/>
                </a:solidFill>
                <a:effectLst/>
                <a:latin typeface="+mn-lt"/>
                <a:ea typeface="+mn-ea"/>
                <a:cs typeface="+mn-cs"/>
                <a:hlinkClick r:id="rId3">
                  <a:extLst>
                    <a:ext uri="{A12FA001-AC4F-418D-AE19-62706E023703}">
                      <ahyp:hlinkClr xmlns:ahyp="http://schemas.microsoft.com/office/drawing/2018/hyperlinkcolor" val="tx"/>
                    </a:ext>
                  </a:extLst>
                </a:hlinkClick>
              </a:rPr>
              <a:t>She Works Hard for The Money</a:t>
            </a:r>
            <a:r>
              <a:rPr lang="en-US" sz="1200" b="0" i="0" kern="1200" dirty="0">
                <a:solidFill>
                  <a:schemeClr val="tx1"/>
                </a:solidFill>
                <a:effectLst/>
                <a:latin typeface="+mn-lt"/>
                <a:ea typeface="+mn-ea"/>
                <a:cs typeface="+mn-cs"/>
              </a:rPr>
              <a:t>” resounded loud and clear with a generation of women on the threshold of breaking a decades-old stereotype of gender roles. Summers was right. Women do work hard for the money, and they’re working harder than ever today.</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cs typeface="Arial" panose="020B0604020202020204" pitchFamily="34" charset="0"/>
              </a:rPr>
              <a:t>In 2019, the majority of women in the workforce, 50.2% (of the 29.5 million women) have college degrees (slightly higher than their male counterparts)</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12</a:t>
            </a:fld>
            <a:endParaRPr lang="en-US"/>
          </a:p>
        </p:txBody>
      </p:sp>
    </p:spTree>
    <p:extLst>
      <p:ext uri="{BB962C8B-B14F-4D97-AF65-F5344CB8AC3E}">
        <p14:creationId xmlns:p14="http://schemas.microsoft.com/office/powerpoint/2010/main" val="1019701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Donna Summers’ 1983 hit “</a:t>
            </a:r>
            <a:r>
              <a:rPr lang="en-US" sz="1200" b="0" i="0" u="sng" strike="noStrike" kern="1200" dirty="0">
                <a:solidFill>
                  <a:srgbClr val="000000"/>
                </a:solidFill>
                <a:effectLst/>
                <a:latin typeface="+mn-lt"/>
                <a:ea typeface="+mn-ea"/>
                <a:cs typeface="+mn-cs"/>
                <a:hlinkClick r:id="rId3">
                  <a:extLst>
                    <a:ext uri="{A12FA001-AC4F-418D-AE19-62706E023703}">
                      <ahyp:hlinkClr xmlns:ahyp="http://schemas.microsoft.com/office/drawing/2018/hyperlinkcolor" val="tx"/>
                    </a:ext>
                  </a:extLst>
                </a:hlinkClick>
              </a:rPr>
              <a:t>She Works Hard for The Money</a:t>
            </a:r>
            <a:r>
              <a:rPr lang="en-US" sz="1200" b="0" i="0" kern="1200" dirty="0">
                <a:solidFill>
                  <a:schemeClr val="tx1"/>
                </a:solidFill>
                <a:effectLst/>
                <a:latin typeface="+mn-lt"/>
                <a:ea typeface="+mn-ea"/>
                <a:cs typeface="+mn-cs"/>
              </a:rPr>
              <a:t>” resounded loud and clear with a generation of women on the threshold of breaking a decades-old stereotype of gender roles. Summers was right. Women do work hard for the money, and they’re working harder than ever today.</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cs typeface="Arial" panose="020B0604020202020204" pitchFamily="34" charset="0"/>
              </a:rPr>
              <a:t>In 2019, the majority of women in the workforce, 50.2% (of the 29.5 million women) have college degrees (slightly higher than their male counterparts)…while the pay gap still exists, education makes a positive difference for women.    </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13</a:t>
            </a:fld>
            <a:endParaRPr lang="en-US"/>
          </a:p>
        </p:txBody>
      </p:sp>
    </p:spTree>
    <p:extLst>
      <p:ext uri="{BB962C8B-B14F-4D97-AF65-F5344CB8AC3E}">
        <p14:creationId xmlns:p14="http://schemas.microsoft.com/office/powerpoint/2010/main" val="696468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Bylaws National and League state that all leagues under the ABWA umbrella should be organized as a not-for profit- tax exempt organization 501c6.</a:t>
            </a:r>
          </a:p>
          <a:p>
            <a:endParaRPr lang="en-US" dirty="0"/>
          </a:p>
          <a:p>
            <a:pPr marL="228600" indent="-228600">
              <a:buFont typeface="+mj-lt"/>
              <a:buAutoNum type="arabicPeriod"/>
            </a:pPr>
            <a:r>
              <a:rPr lang="en-US" dirty="0"/>
              <a:t>National Bylaws, Article VI, Section 2 </a:t>
            </a:r>
          </a:p>
          <a:p>
            <a:pPr marL="228600" indent="-228600">
              <a:buFont typeface="+mj-lt"/>
              <a:buAutoNum type="arabicPeriod"/>
            </a:pPr>
            <a:r>
              <a:rPr lang="en-US" dirty="0"/>
              <a:t>Article IX, Section 1 – Chapter or Express Network shall be organized as a not-for-profit (501c6).  </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14</a:t>
            </a:fld>
            <a:endParaRPr lang="en-US"/>
          </a:p>
        </p:txBody>
      </p:sp>
    </p:spTree>
    <p:extLst>
      <p:ext uri="{BB962C8B-B14F-4D97-AF65-F5344CB8AC3E}">
        <p14:creationId xmlns:p14="http://schemas.microsoft.com/office/powerpoint/2010/main" val="1827557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15</a:t>
            </a:fld>
            <a:endParaRPr lang="en-US"/>
          </a:p>
        </p:txBody>
      </p:sp>
    </p:spTree>
    <p:extLst>
      <p:ext uri="{BB962C8B-B14F-4D97-AF65-F5344CB8AC3E}">
        <p14:creationId xmlns:p14="http://schemas.microsoft.com/office/powerpoint/2010/main" val="709605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cs typeface="Arial" panose="020B0604020202020204" pitchFamily="34" charset="0"/>
              </a:rPr>
              <a:t>Because of the gender pay gap, women have less disposable income after graduation which contributes to the fact that women take longer — and face greater difficulty than men do when paying off debt.</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16</a:t>
            </a:fld>
            <a:endParaRPr lang="en-US"/>
          </a:p>
        </p:txBody>
      </p:sp>
    </p:spTree>
    <p:extLst>
      <p:ext uri="{BB962C8B-B14F-4D97-AF65-F5344CB8AC3E}">
        <p14:creationId xmlns:p14="http://schemas.microsoft.com/office/powerpoint/2010/main" val="804227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17</a:t>
            </a:fld>
            <a:endParaRPr lang="en-US"/>
          </a:p>
        </p:txBody>
      </p:sp>
    </p:spTree>
    <p:extLst>
      <p:ext uri="{BB962C8B-B14F-4D97-AF65-F5344CB8AC3E}">
        <p14:creationId xmlns:p14="http://schemas.microsoft.com/office/powerpoint/2010/main" val="1089176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18</a:t>
            </a:fld>
            <a:endParaRPr lang="en-US"/>
          </a:p>
        </p:txBody>
      </p:sp>
    </p:spTree>
    <p:extLst>
      <p:ext uri="{BB962C8B-B14F-4D97-AF65-F5344CB8AC3E}">
        <p14:creationId xmlns:p14="http://schemas.microsoft.com/office/powerpoint/2010/main" val="3703651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19</a:t>
            </a:fld>
            <a:endParaRPr lang="en-US"/>
          </a:p>
        </p:txBody>
      </p:sp>
    </p:spTree>
    <p:extLst>
      <p:ext uri="{BB962C8B-B14F-4D97-AF65-F5344CB8AC3E}">
        <p14:creationId xmlns:p14="http://schemas.microsoft.com/office/powerpoint/2010/main" val="138566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2</a:t>
            </a:fld>
            <a:endParaRPr lang="en-US"/>
          </a:p>
        </p:txBody>
      </p:sp>
    </p:spTree>
    <p:extLst>
      <p:ext uri="{BB962C8B-B14F-4D97-AF65-F5344CB8AC3E}">
        <p14:creationId xmlns:p14="http://schemas.microsoft.com/office/powerpoint/2010/main" val="20114335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an average, district vice presidents review 300 scholarship applications whereas the officers review 400-500.  </a:t>
            </a:r>
          </a:p>
        </p:txBody>
      </p:sp>
      <p:sp>
        <p:nvSpPr>
          <p:cNvPr id="4" name="Slide Number Placeholder 3"/>
          <p:cNvSpPr>
            <a:spLocks noGrp="1"/>
          </p:cNvSpPr>
          <p:nvPr>
            <p:ph type="sldNum" sz="quarter" idx="5"/>
          </p:nvPr>
        </p:nvSpPr>
        <p:spPr/>
        <p:txBody>
          <a:bodyPr/>
          <a:lstStyle/>
          <a:p>
            <a:fld id="{9822D56D-5798-4C6F-8C8E-767B9921D3BD}" type="slidenum">
              <a:rPr lang="en-US" smtClean="0"/>
              <a:t>20</a:t>
            </a:fld>
            <a:endParaRPr lang="en-US"/>
          </a:p>
        </p:txBody>
      </p:sp>
    </p:spTree>
    <p:extLst>
      <p:ext uri="{BB962C8B-B14F-4D97-AF65-F5344CB8AC3E}">
        <p14:creationId xmlns:p14="http://schemas.microsoft.com/office/powerpoint/2010/main" val="2590719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21</a:t>
            </a:fld>
            <a:endParaRPr lang="en-US"/>
          </a:p>
        </p:txBody>
      </p:sp>
    </p:spTree>
    <p:extLst>
      <p:ext uri="{BB962C8B-B14F-4D97-AF65-F5344CB8AC3E}">
        <p14:creationId xmlns:p14="http://schemas.microsoft.com/office/powerpoint/2010/main" val="479576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22</a:t>
            </a:fld>
            <a:endParaRPr lang="en-US"/>
          </a:p>
        </p:txBody>
      </p:sp>
    </p:spTree>
    <p:extLst>
      <p:ext uri="{BB962C8B-B14F-4D97-AF65-F5344CB8AC3E}">
        <p14:creationId xmlns:p14="http://schemas.microsoft.com/office/powerpoint/2010/main" val="909636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23</a:t>
            </a:fld>
            <a:endParaRPr lang="en-US"/>
          </a:p>
        </p:txBody>
      </p:sp>
    </p:spTree>
    <p:extLst>
      <p:ext uri="{BB962C8B-B14F-4D97-AF65-F5344CB8AC3E}">
        <p14:creationId xmlns:p14="http://schemas.microsoft.com/office/powerpoint/2010/main" val="599181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host a fund-raising event on FB for any celebration, birthdays, etc.  </a:t>
            </a:r>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3213694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ASKING YOUR FRIENDS, COLLEAGUES, AND RELATIVES TO DONATE TO SBMEF INSTEAD OF CARDS AND PRESENTS!  </a:t>
            </a:r>
          </a:p>
        </p:txBody>
      </p:sp>
      <p:sp>
        <p:nvSpPr>
          <p:cNvPr id="4" name="Slide Number Placeholder 3"/>
          <p:cNvSpPr>
            <a:spLocks noGrp="1"/>
          </p:cNvSpPr>
          <p:nvPr>
            <p:ph type="sldNum" sz="quarter" idx="5"/>
          </p:nvPr>
        </p:nvSpPr>
        <p:spPr/>
        <p:txBody>
          <a:bodyPr/>
          <a:lstStyle/>
          <a:p>
            <a:fld id="{9822D56D-5798-4C6F-8C8E-767B9921D3BD}" type="slidenum">
              <a:rPr lang="en-US" smtClean="0"/>
              <a:t>25</a:t>
            </a:fld>
            <a:endParaRPr lang="en-US"/>
          </a:p>
        </p:txBody>
      </p:sp>
    </p:spTree>
    <p:extLst>
      <p:ext uri="{BB962C8B-B14F-4D97-AF65-F5344CB8AC3E}">
        <p14:creationId xmlns:p14="http://schemas.microsoft.com/office/powerpoint/2010/main" val="1253432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26</a:t>
            </a:fld>
            <a:endParaRPr lang="en-US"/>
          </a:p>
        </p:txBody>
      </p:sp>
    </p:spTree>
    <p:extLst>
      <p:ext uri="{BB962C8B-B14F-4D97-AF65-F5344CB8AC3E}">
        <p14:creationId xmlns:p14="http://schemas.microsoft.com/office/powerpoint/2010/main" val="22461982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27</a:t>
            </a:fld>
            <a:endParaRPr lang="en-US"/>
          </a:p>
        </p:txBody>
      </p:sp>
    </p:spTree>
    <p:extLst>
      <p:ext uri="{BB962C8B-B14F-4D97-AF65-F5344CB8AC3E}">
        <p14:creationId xmlns:p14="http://schemas.microsoft.com/office/powerpoint/2010/main" val="3100235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highlighted bullets are the most important to review….</a:t>
            </a:r>
          </a:p>
          <a:p>
            <a:r>
              <a:rPr lang="en-US" dirty="0"/>
              <a:t>You may also reference that the 6 months is also highlighted in the SBMEF guide.  </a:t>
            </a:r>
          </a:p>
        </p:txBody>
      </p:sp>
      <p:sp>
        <p:nvSpPr>
          <p:cNvPr id="4" name="Slide Number Placeholder 3"/>
          <p:cNvSpPr>
            <a:spLocks noGrp="1"/>
          </p:cNvSpPr>
          <p:nvPr>
            <p:ph type="sldNum" sz="quarter" idx="5"/>
          </p:nvPr>
        </p:nvSpPr>
        <p:spPr/>
        <p:txBody>
          <a:bodyPr/>
          <a:lstStyle/>
          <a:p>
            <a:fld id="{9822D56D-5798-4C6F-8C8E-767B9921D3BD}" type="slidenum">
              <a:rPr lang="en-US" smtClean="0"/>
              <a:t>28</a:t>
            </a:fld>
            <a:endParaRPr lang="en-US"/>
          </a:p>
        </p:txBody>
      </p:sp>
    </p:spTree>
    <p:extLst>
      <p:ext uri="{BB962C8B-B14F-4D97-AF65-F5344CB8AC3E}">
        <p14:creationId xmlns:p14="http://schemas.microsoft.com/office/powerpoint/2010/main" val="19638970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29</a:t>
            </a:fld>
            <a:endParaRPr lang="en-US"/>
          </a:p>
        </p:txBody>
      </p:sp>
    </p:spTree>
    <p:extLst>
      <p:ext uri="{BB962C8B-B14F-4D97-AF65-F5344CB8AC3E}">
        <p14:creationId xmlns:p14="http://schemas.microsoft.com/office/powerpoint/2010/main" val="3016455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3</a:t>
            </a:fld>
            <a:endParaRPr lang="en-US"/>
          </a:p>
        </p:txBody>
      </p:sp>
    </p:spTree>
    <p:extLst>
      <p:ext uri="{BB962C8B-B14F-4D97-AF65-F5344CB8AC3E}">
        <p14:creationId xmlns:p14="http://schemas.microsoft.com/office/powerpoint/2010/main" val="41874335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30</a:t>
            </a:fld>
            <a:endParaRPr lang="en-US"/>
          </a:p>
        </p:txBody>
      </p:sp>
    </p:spTree>
    <p:extLst>
      <p:ext uri="{BB962C8B-B14F-4D97-AF65-F5344CB8AC3E}">
        <p14:creationId xmlns:p14="http://schemas.microsoft.com/office/powerpoint/2010/main" val="31667625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31</a:t>
            </a:fld>
            <a:endParaRPr lang="en-US"/>
          </a:p>
        </p:txBody>
      </p:sp>
    </p:spTree>
    <p:extLst>
      <p:ext uri="{BB962C8B-B14F-4D97-AF65-F5344CB8AC3E}">
        <p14:creationId xmlns:p14="http://schemas.microsoft.com/office/powerpoint/2010/main" val="3390738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This was sent to us by Amy…My recommendation is that you pick and choose info that you think would be most interesting but not spend more time on this scholarship than you do highlighting other scholarships.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Leona </a:t>
            </a:r>
            <a:r>
              <a:rPr lang="en-US" sz="1200" kern="1200" dirty="0" err="1">
                <a:solidFill>
                  <a:schemeClr val="tx1"/>
                </a:solidFill>
                <a:effectLst/>
                <a:latin typeface="+mn-lt"/>
                <a:ea typeface="+mn-ea"/>
                <a:cs typeface="+mn-cs"/>
              </a:rPr>
              <a:t>Schneck</a:t>
            </a:r>
            <a:r>
              <a:rPr lang="en-US" sz="1200" kern="1200" dirty="0">
                <a:solidFill>
                  <a:schemeClr val="tx1"/>
                </a:solidFill>
                <a:effectLst/>
                <a:latin typeface="+mn-lt"/>
                <a:ea typeface="+mn-ea"/>
                <a:cs typeface="+mn-cs"/>
              </a:rPr>
              <a:t> was a 30+ year member before her passing in 2005.  (I believe she joined between 1973-1974). She was very active in the Pathfinder Chapter, Fremont, CA and served as their President in 1976 and 1992, was recognized as their Woman of the Year in 1977 and 1996 and attended most National and Regional conferences.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She founded the Northern California Bay Area Council with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Cecilia Harris in 1983 and served in most of BAC officer positions over the years. She was also the Council’s Parliamentarian, educating the members and leagues in Robert’s Rules of Order.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In Leon’s professional career she was a bookkeeper, office manager and legal secretary.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addition to being very active in the American Business Women's Assoc, she was very involved in the community and other business associations including the National Association of Parliamentarians, International Training in Communications, and was a board member on several local organizations including the ACS Relay for Life, homeless coalition and free dining organizations.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She loved playing cards and games and traveled extensively, in all states except Alaska, plus 20 foreign countries. Her walk on the Great Wall of China and her boat ride down the Amazon River were two of her biggest highlights.</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32</a:t>
            </a:fld>
            <a:endParaRPr lang="en-US"/>
          </a:p>
        </p:txBody>
      </p:sp>
    </p:spTree>
    <p:extLst>
      <p:ext uri="{BB962C8B-B14F-4D97-AF65-F5344CB8AC3E}">
        <p14:creationId xmlns:p14="http://schemas.microsoft.com/office/powerpoint/2010/main" val="4248682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33</a:t>
            </a:fld>
            <a:endParaRPr lang="en-US"/>
          </a:p>
        </p:txBody>
      </p:sp>
    </p:spTree>
    <p:extLst>
      <p:ext uri="{BB962C8B-B14F-4D97-AF65-F5344CB8AC3E}">
        <p14:creationId xmlns:p14="http://schemas.microsoft.com/office/powerpoint/2010/main" val="42917548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34</a:t>
            </a:fld>
            <a:endParaRPr lang="en-US"/>
          </a:p>
        </p:txBody>
      </p:sp>
    </p:spTree>
    <p:extLst>
      <p:ext uri="{BB962C8B-B14F-4D97-AF65-F5344CB8AC3E}">
        <p14:creationId xmlns:p14="http://schemas.microsoft.com/office/powerpoint/2010/main" val="16396694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Jane </a:t>
            </a:r>
            <a:r>
              <a:rPr lang="en-US" sz="1200" kern="1200" dirty="0" err="1">
                <a:solidFill>
                  <a:schemeClr val="tx1"/>
                </a:solidFill>
                <a:effectLst/>
                <a:latin typeface="+mn-lt"/>
                <a:ea typeface="+mn-ea"/>
                <a:cs typeface="+mn-cs"/>
              </a:rPr>
              <a:t>Nicklay</a:t>
            </a:r>
            <a:r>
              <a:rPr lang="en-US" sz="1200" kern="1200" dirty="0">
                <a:solidFill>
                  <a:schemeClr val="tx1"/>
                </a:solidFill>
                <a:effectLst/>
                <a:latin typeface="+mn-lt"/>
                <a:ea typeface="+mn-ea"/>
                <a:cs typeface="+mn-cs"/>
              </a:rPr>
              <a:t> – member of Rochester Charter Chapter for 26 years (joined in 1989) was a teacher.  Upon her death, her husband and his company funded the scholarship for 4 years at $2500 each year. </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35</a:t>
            </a:fld>
            <a:endParaRPr lang="en-US"/>
          </a:p>
        </p:txBody>
      </p:sp>
    </p:spTree>
    <p:extLst>
      <p:ext uri="{BB962C8B-B14F-4D97-AF65-F5344CB8AC3E}">
        <p14:creationId xmlns:p14="http://schemas.microsoft.com/office/powerpoint/2010/main" val="667818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36</a:t>
            </a:fld>
            <a:endParaRPr lang="en-US"/>
          </a:p>
        </p:txBody>
      </p:sp>
    </p:spTree>
    <p:extLst>
      <p:ext uri="{BB962C8B-B14F-4D97-AF65-F5344CB8AC3E}">
        <p14:creationId xmlns:p14="http://schemas.microsoft.com/office/powerpoint/2010/main" val="2719255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Eligibility criteria depends on the established criteria.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cs typeface="Arial" panose="020B0604020202020204" pitchFamily="34" charset="0"/>
              </a:rPr>
              <a:t>A pre-cursor to this particular program was referred to as the </a:t>
            </a:r>
            <a:r>
              <a:rPr lang="en-US" sz="1200" dirty="0">
                <a:solidFill>
                  <a:srgbClr val="800080"/>
                </a:solidFill>
                <a:latin typeface="Arial" panose="020B0604020202020204" pitchFamily="34" charset="0"/>
                <a:cs typeface="Arial" panose="020B0604020202020204" pitchFamily="34" charset="0"/>
              </a:rPr>
              <a:t>Chapter Special Scholarship</a:t>
            </a:r>
            <a:r>
              <a:rPr lang="en-US" sz="1200" dirty="0">
                <a:solidFill>
                  <a:srgbClr val="000000"/>
                </a:solidFill>
                <a:latin typeface="Arial" panose="020B0604020202020204" pitchFamily="34" charset="0"/>
                <a:cs typeface="Arial" panose="020B0604020202020204" pitchFamily="34" charset="0"/>
              </a:rPr>
              <a:t>.</a:t>
            </a:r>
          </a:p>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37</a:t>
            </a:fld>
            <a:endParaRPr lang="en-US"/>
          </a:p>
        </p:txBody>
      </p:sp>
    </p:spTree>
    <p:extLst>
      <p:ext uri="{BB962C8B-B14F-4D97-AF65-F5344CB8AC3E}">
        <p14:creationId xmlns:p14="http://schemas.microsoft.com/office/powerpoint/2010/main" val="33473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38</a:t>
            </a:fld>
            <a:endParaRPr lang="en-US"/>
          </a:p>
        </p:txBody>
      </p:sp>
    </p:spTree>
    <p:extLst>
      <p:ext uri="{BB962C8B-B14F-4D97-AF65-F5344CB8AC3E}">
        <p14:creationId xmlns:p14="http://schemas.microsoft.com/office/powerpoint/2010/main" val="3704953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39</a:t>
            </a:fld>
            <a:endParaRPr lang="en-US"/>
          </a:p>
        </p:txBody>
      </p:sp>
    </p:spTree>
    <p:extLst>
      <p:ext uri="{BB962C8B-B14F-4D97-AF65-F5344CB8AC3E}">
        <p14:creationId xmlns:p14="http://schemas.microsoft.com/office/powerpoint/2010/main" val="1634087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The mission statement was crafted by the 2011-2012 Board of Trustees…the president of the trustees at that time was Tina Duncan (you may recognize her by her name, Tina Gandy).</a:t>
            </a:r>
          </a:p>
        </p:txBody>
      </p:sp>
      <p:sp>
        <p:nvSpPr>
          <p:cNvPr id="4" name="Slide Number Placeholder 3"/>
          <p:cNvSpPr>
            <a:spLocks noGrp="1"/>
          </p:cNvSpPr>
          <p:nvPr>
            <p:ph type="sldNum" sz="quarter" idx="5"/>
          </p:nvPr>
        </p:nvSpPr>
        <p:spPr/>
        <p:txBody>
          <a:bodyPr/>
          <a:lstStyle/>
          <a:p>
            <a:fld id="{9822D56D-5798-4C6F-8C8E-767B9921D3BD}" type="slidenum">
              <a:rPr lang="en-US" smtClean="0"/>
              <a:t>4</a:t>
            </a:fld>
            <a:endParaRPr lang="en-US"/>
          </a:p>
        </p:txBody>
      </p:sp>
    </p:spTree>
    <p:extLst>
      <p:ext uri="{BB962C8B-B14F-4D97-AF65-F5344CB8AC3E}">
        <p14:creationId xmlns:p14="http://schemas.microsoft.com/office/powerpoint/2010/main" val="2574001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why KU courses or any institution that offers CEUs generally qualify.  </a:t>
            </a:r>
          </a:p>
          <a:p>
            <a:endParaRPr lang="en-US" dirty="0"/>
          </a:p>
          <a:p>
            <a:r>
              <a:rPr lang="en-US" dirty="0"/>
              <a:t>Answer:  Because they are an accredited, licensed and/or state approved organization.  </a:t>
            </a:r>
          </a:p>
        </p:txBody>
      </p:sp>
      <p:sp>
        <p:nvSpPr>
          <p:cNvPr id="4" name="Slide Number Placeholder 3"/>
          <p:cNvSpPr>
            <a:spLocks noGrp="1"/>
          </p:cNvSpPr>
          <p:nvPr>
            <p:ph type="sldNum" sz="quarter" idx="5"/>
          </p:nvPr>
        </p:nvSpPr>
        <p:spPr/>
        <p:txBody>
          <a:bodyPr/>
          <a:lstStyle/>
          <a:p>
            <a:fld id="{9822D56D-5798-4C6F-8C8E-767B9921D3BD}" type="slidenum">
              <a:rPr lang="en-US" smtClean="0"/>
              <a:t>40</a:t>
            </a:fld>
            <a:endParaRPr lang="en-US"/>
          </a:p>
        </p:txBody>
      </p:sp>
    </p:spTree>
    <p:extLst>
      <p:ext uri="{BB962C8B-B14F-4D97-AF65-F5344CB8AC3E}">
        <p14:creationId xmlns:p14="http://schemas.microsoft.com/office/powerpoint/2010/main" val="18827063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41</a:t>
            </a:fld>
            <a:endParaRPr lang="en-US"/>
          </a:p>
        </p:txBody>
      </p:sp>
    </p:spTree>
    <p:extLst>
      <p:ext uri="{BB962C8B-B14F-4D97-AF65-F5344CB8AC3E}">
        <p14:creationId xmlns:p14="http://schemas.microsoft.com/office/powerpoint/2010/main" val="23143213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42</a:t>
            </a:fld>
            <a:endParaRPr lang="en-US"/>
          </a:p>
        </p:txBody>
      </p:sp>
    </p:spTree>
    <p:extLst>
      <p:ext uri="{BB962C8B-B14F-4D97-AF65-F5344CB8AC3E}">
        <p14:creationId xmlns:p14="http://schemas.microsoft.com/office/powerpoint/2010/main" val="15800864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822D56D-5798-4C6F-8C8E-767B9921D3BD}" type="slidenum">
              <a:rPr lang="en-US" smtClean="0"/>
              <a:t>43</a:t>
            </a:fld>
            <a:endParaRPr lang="en-US"/>
          </a:p>
        </p:txBody>
      </p:sp>
    </p:spTree>
    <p:extLst>
      <p:ext uri="{BB962C8B-B14F-4D97-AF65-F5344CB8AC3E}">
        <p14:creationId xmlns:p14="http://schemas.microsoft.com/office/powerpoint/2010/main" val="459857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5</a:t>
            </a:fld>
            <a:endParaRPr lang="en-US"/>
          </a:p>
        </p:txBody>
      </p:sp>
    </p:spTree>
    <p:extLst>
      <p:ext uri="{BB962C8B-B14F-4D97-AF65-F5344CB8AC3E}">
        <p14:creationId xmlns:p14="http://schemas.microsoft.com/office/powerpoint/2010/main" val="1041074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majority of the contributions made to SBMEF are made by ABWA members/leagues and that’s why the fund has been sustainable.  </a:t>
            </a:r>
          </a:p>
        </p:txBody>
      </p:sp>
      <p:sp>
        <p:nvSpPr>
          <p:cNvPr id="4" name="Slide Number Placeholder 3"/>
          <p:cNvSpPr>
            <a:spLocks noGrp="1"/>
          </p:cNvSpPr>
          <p:nvPr>
            <p:ph type="sldNum" sz="quarter" idx="5"/>
          </p:nvPr>
        </p:nvSpPr>
        <p:spPr/>
        <p:txBody>
          <a:bodyPr/>
          <a:lstStyle/>
          <a:p>
            <a:fld id="{9822D56D-5798-4C6F-8C8E-767B9921D3BD}" type="slidenum">
              <a:rPr lang="en-US" smtClean="0"/>
              <a:t>6</a:t>
            </a:fld>
            <a:endParaRPr lang="en-US"/>
          </a:p>
        </p:txBody>
      </p:sp>
    </p:spTree>
    <p:extLst>
      <p:ext uri="{BB962C8B-B14F-4D97-AF65-F5344CB8AC3E}">
        <p14:creationId xmlns:p14="http://schemas.microsoft.com/office/powerpoint/2010/main" val="876231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good chunk of change comes from members who attend regional conference events…</a:t>
            </a:r>
          </a:p>
        </p:txBody>
      </p:sp>
      <p:sp>
        <p:nvSpPr>
          <p:cNvPr id="4" name="Slide Number Placeholder 3"/>
          <p:cNvSpPr>
            <a:spLocks noGrp="1"/>
          </p:cNvSpPr>
          <p:nvPr>
            <p:ph type="sldNum" sz="quarter" idx="5"/>
          </p:nvPr>
        </p:nvSpPr>
        <p:spPr/>
        <p:txBody>
          <a:bodyPr/>
          <a:lstStyle/>
          <a:p>
            <a:fld id="{9822D56D-5798-4C6F-8C8E-767B9921D3BD}" type="slidenum">
              <a:rPr lang="en-US" smtClean="0"/>
              <a:t>7</a:t>
            </a:fld>
            <a:endParaRPr lang="en-US"/>
          </a:p>
        </p:txBody>
      </p:sp>
    </p:spTree>
    <p:extLst>
      <p:ext uri="{BB962C8B-B14F-4D97-AF65-F5344CB8AC3E}">
        <p14:creationId xmlns:p14="http://schemas.microsoft.com/office/powerpoint/2010/main" val="2186733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scholarships awarded are published in the Fall issue of Women in Business Magazine.   Last year’s cover was one of the national scholarship recipients…</a:t>
            </a:r>
          </a:p>
          <a:p>
            <a:endParaRPr lang="en-US" dirty="0"/>
          </a:p>
          <a:p>
            <a:endParaRPr lang="en-US" dirty="0"/>
          </a:p>
          <a:p>
            <a:r>
              <a:rPr lang="en-US" dirty="0"/>
              <a:t>Felicia loves to share the story about her conversation…Remember, if you ask Felicia, make sure you have time for hear her response.  It’s a good one!  </a:t>
            </a:r>
          </a:p>
        </p:txBody>
      </p:sp>
      <p:sp>
        <p:nvSpPr>
          <p:cNvPr id="4" name="Slide Number Placeholder 3"/>
          <p:cNvSpPr>
            <a:spLocks noGrp="1"/>
          </p:cNvSpPr>
          <p:nvPr>
            <p:ph type="sldNum" sz="quarter" idx="5"/>
          </p:nvPr>
        </p:nvSpPr>
        <p:spPr/>
        <p:txBody>
          <a:bodyPr/>
          <a:lstStyle/>
          <a:p>
            <a:fld id="{9822D56D-5798-4C6F-8C8E-767B9921D3BD}" type="slidenum">
              <a:rPr lang="en-US" smtClean="0"/>
              <a:t>8</a:t>
            </a:fld>
            <a:endParaRPr lang="en-US"/>
          </a:p>
        </p:txBody>
      </p:sp>
    </p:spTree>
    <p:extLst>
      <p:ext uri="{BB962C8B-B14F-4D97-AF65-F5344CB8AC3E}">
        <p14:creationId xmlns:p14="http://schemas.microsoft.com/office/powerpoint/2010/main" val="664385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22D56D-5798-4C6F-8C8E-767B9921D3BD}" type="slidenum">
              <a:rPr lang="en-US" smtClean="0"/>
              <a:t>9</a:t>
            </a:fld>
            <a:endParaRPr lang="en-US"/>
          </a:p>
        </p:txBody>
      </p:sp>
    </p:spTree>
    <p:extLst>
      <p:ext uri="{BB962C8B-B14F-4D97-AF65-F5344CB8AC3E}">
        <p14:creationId xmlns:p14="http://schemas.microsoft.com/office/powerpoint/2010/main" val="46645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3355381608"/>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3238930790"/>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2960392632"/>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reak-Lay">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26745" y="-40106"/>
            <a:ext cx="12248831" cy="6918158"/>
          </a:xfrm>
          <a:prstGeom prst="rect">
            <a:avLst/>
          </a:prstGeom>
        </p:spPr>
        <p:txBody>
          <a:bodyPr>
            <a:normAutofit/>
          </a:bodyPr>
          <a:lstStyle>
            <a:lvl1pPr marL="0" indent="0">
              <a:buNone/>
              <a:defRPr sz="1000">
                <a:solidFill>
                  <a:schemeClr val="bg1"/>
                </a:solidFill>
                <a:latin typeface="Raleway Light"/>
                <a:cs typeface="Raleway Light"/>
              </a:defRPr>
            </a:lvl1pPr>
          </a:lstStyle>
          <a:p>
            <a:endParaRPr lang="id-ID" dirty="0"/>
          </a:p>
        </p:txBody>
      </p:sp>
    </p:spTree>
    <p:extLst>
      <p:ext uri="{BB962C8B-B14F-4D97-AF65-F5344CB8AC3E}">
        <p14:creationId xmlns:p14="http://schemas.microsoft.com/office/powerpoint/2010/main" val="1110003515"/>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Break-2">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0" y="-13368"/>
            <a:ext cx="12205373" cy="6918158"/>
          </a:xfrm>
          <a:prstGeom prst="rect">
            <a:avLst/>
          </a:prstGeom>
        </p:spPr>
        <p:txBody>
          <a:bodyPr>
            <a:normAutofit/>
          </a:bodyPr>
          <a:lstStyle>
            <a:lvl1pPr marL="0" indent="0">
              <a:buNone/>
              <a:defRPr sz="1000">
                <a:solidFill>
                  <a:schemeClr val="bg1"/>
                </a:solidFill>
                <a:latin typeface="Raleway Light"/>
                <a:cs typeface="Raleway Light"/>
              </a:defRPr>
            </a:lvl1pPr>
          </a:lstStyle>
          <a:p>
            <a:endParaRPr lang="id-ID" dirty="0"/>
          </a:p>
        </p:txBody>
      </p:sp>
    </p:spTree>
    <p:extLst>
      <p:ext uri="{BB962C8B-B14F-4D97-AF65-F5344CB8AC3E}">
        <p14:creationId xmlns:p14="http://schemas.microsoft.com/office/powerpoint/2010/main" val="303915336"/>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Break-portfolio">
    <p:spTree>
      <p:nvGrpSpPr>
        <p:cNvPr id="1" name=""/>
        <p:cNvGrpSpPr/>
        <p:nvPr/>
      </p:nvGrpSpPr>
      <p:grpSpPr>
        <a:xfrm>
          <a:off x="0" y="0"/>
          <a:ext cx="0" cy="0"/>
          <a:chOff x="0" y="0"/>
          <a:chExt cx="0" cy="0"/>
        </a:xfrm>
      </p:grpSpPr>
      <p:sp>
        <p:nvSpPr>
          <p:cNvPr id="4" name="Picture Placeholder 2"/>
          <p:cNvSpPr>
            <a:spLocks noGrp="1"/>
          </p:cNvSpPr>
          <p:nvPr>
            <p:ph type="pic" sz="quarter" idx="11"/>
          </p:nvPr>
        </p:nvSpPr>
        <p:spPr>
          <a:xfrm>
            <a:off x="3744099" y="4004557"/>
            <a:ext cx="8489130" cy="2957880"/>
          </a:xfrm>
          <a:prstGeom prst="rect">
            <a:avLst/>
          </a:prstGeom>
        </p:spPr>
        <p:txBody>
          <a:bodyPr>
            <a:normAutofit/>
          </a:bodyPr>
          <a:lstStyle>
            <a:lvl1pPr marL="0" indent="0">
              <a:buNone/>
              <a:defRPr sz="1000">
                <a:solidFill>
                  <a:schemeClr val="bg1"/>
                </a:solidFill>
                <a:latin typeface="Raleway Light"/>
                <a:cs typeface="Raleway Light"/>
              </a:defRPr>
            </a:lvl1pPr>
          </a:lstStyle>
          <a:p>
            <a:endParaRPr lang="id-ID" dirty="0"/>
          </a:p>
        </p:txBody>
      </p:sp>
      <p:sp>
        <p:nvSpPr>
          <p:cNvPr id="12" name="Picture Placeholder 2"/>
          <p:cNvSpPr>
            <a:spLocks noGrp="1"/>
          </p:cNvSpPr>
          <p:nvPr>
            <p:ph type="pic" sz="quarter" idx="10"/>
          </p:nvPr>
        </p:nvSpPr>
        <p:spPr>
          <a:xfrm>
            <a:off x="5032569" y="-40106"/>
            <a:ext cx="7200660" cy="4066943"/>
          </a:xfrm>
          <a:prstGeom prst="rect">
            <a:avLst/>
          </a:prstGeom>
        </p:spPr>
        <p:txBody>
          <a:bodyPr>
            <a:normAutofit/>
          </a:bodyPr>
          <a:lstStyle>
            <a:lvl1pPr marL="0" indent="0">
              <a:buNone/>
              <a:defRPr sz="1000">
                <a:solidFill>
                  <a:schemeClr val="bg1"/>
                </a:solidFill>
                <a:latin typeface="Raleway Light"/>
                <a:cs typeface="Raleway Light"/>
              </a:defRPr>
            </a:lvl1pPr>
          </a:lstStyle>
          <a:p>
            <a:endParaRPr lang="id-ID" dirty="0"/>
          </a:p>
        </p:txBody>
      </p:sp>
    </p:spTree>
    <p:extLst>
      <p:ext uri="{BB962C8B-B14F-4D97-AF65-F5344CB8AC3E}">
        <p14:creationId xmlns:p14="http://schemas.microsoft.com/office/powerpoint/2010/main" val="4110735735"/>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Normal Page">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4175052" y="1911350"/>
            <a:ext cx="8016948" cy="3036888"/>
          </a:xfrm>
        </p:spPr>
        <p:txBody>
          <a:bodyPr/>
          <a:lstStyle/>
          <a:p>
            <a:endParaRPr lang="en-US" dirty="0"/>
          </a:p>
        </p:txBody>
      </p:sp>
      <p:sp>
        <p:nvSpPr>
          <p:cNvPr id="16" name="Teardrop 15"/>
          <p:cNvSpPr/>
          <p:nvPr userDrawn="1"/>
        </p:nvSpPr>
        <p:spPr>
          <a:xfrm>
            <a:off x="11507982" y="6314130"/>
            <a:ext cx="356581" cy="356477"/>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17" name="TextBox 16"/>
          <p:cNvSpPr txBox="1"/>
          <p:nvPr userDrawn="1"/>
        </p:nvSpPr>
        <p:spPr>
          <a:xfrm>
            <a:off x="11481829" y="6318270"/>
            <a:ext cx="428287" cy="307758"/>
          </a:xfrm>
          <a:prstGeom prst="rect">
            <a:avLst/>
          </a:prstGeom>
          <a:noFill/>
        </p:spPr>
        <p:txBody>
          <a:bodyPr wrap="none" lIns="91422" tIns="45711" rIns="91422" bIns="45711" rtlCol="0">
            <a:spAutoFit/>
          </a:bodyPr>
          <a:lstStyle/>
          <a:p>
            <a:pPr algn="ctr"/>
            <a:fld id="{260E2A6B-A809-4840-BF14-8648BC0BDF87}" type="slidenum">
              <a:rPr lang="id-ID" sz="1400" b="1" smtClean="0">
                <a:solidFill>
                  <a:schemeClr val="bg1"/>
                </a:solidFill>
                <a:latin typeface="Raleway Light"/>
                <a:cs typeface="Raleway Light"/>
              </a:rPr>
              <a:pPr algn="ctr"/>
              <a:t>‹#›</a:t>
            </a:fld>
            <a:endParaRPr lang="id-ID" sz="1400" dirty="0">
              <a:solidFill>
                <a:schemeClr val="bg1"/>
              </a:solidFill>
              <a:latin typeface="Raleway Light"/>
              <a:cs typeface="Raleway Light"/>
            </a:endParaRPr>
          </a:p>
        </p:txBody>
      </p:sp>
      <p:sp>
        <p:nvSpPr>
          <p:cNvPr id="8" name="Rectangle 2"/>
          <p:cNvSpPr/>
          <p:nvPr userDrawn="1"/>
        </p:nvSpPr>
        <p:spPr>
          <a:xfrm>
            <a:off x="-1" y="0"/>
            <a:ext cx="11019693" cy="685800"/>
          </a:xfrm>
          <a:custGeom>
            <a:avLst/>
            <a:gdLst>
              <a:gd name="connsiteX0" fmla="*/ 0 w 19986865"/>
              <a:gd name="connsiteY0" fmla="*/ 0 h 1371600"/>
              <a:gd name="connsiteX1" fmla="*/ 19986865 w 19986865"/>
              <a:gd name="connsiteY1" fmla="*/ 0 h 1371600"/>
              <a:gd name="connsiteX2" fmla="*/ 19986865 w 19986865"/>
              <a:gd name="connsiteY2" fmla="*/ 1371600 h 1371600"/>
              <a:gd name="connsiteX3" fmla="*/ 0 w 19986865"/>
              <a:gd name="connsiteY3" fmla="*/ 1371600 h 1371600"/>
              <a:gd name="connsiteX4" fmla="*/ 0 w 19986865"/>
              <a:gd name="connsiteY4" fmla="*/ 0 h 1371600"/>
              <a:gd name="connsiteX0" fmla="*/ 0 w 19986865"/>
              <a:gd name="connsiteY0" fmla="*/ 0 h 1371600"/>
              <a:gd name="connsiteX1" fmla="*/ 19986865 w 19986865"/>
              <a:gd name="connsiteY1" fmla="*/ 0 h 1371600"/>
              <a:gd name="connsiteX2" fmla="*/ 19230725 w 19986865"/>
              <a:gd name="connsiteY2" fmla="*/ 1354015 h 1371600"/>
              <a:gd name="connsiteX3" fmla="*/ 0 w 19986865"/>
              <a:gd name="connsiteY3" fmla="*/ 1371600 h 1371600"/>
              <a:gd name="connsiteX4" fmla="*/ 0 w 19986865"/>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6865" h="1371600">
                <a:moveTo>
                  <a:pt x="0" y="0"/>
                </a:moveTo>
                <a:lnTo>
                  <a:pt x="19986865" y="0"/>
                </a:lnTo>
                <a:lnTo>
                  <a:pt x="19230725" y="1354015"/>
                </a:lnTo>
                <a:lnTo>
                  <a:pt x="0" y="1371600"/>
                </a:lnTo>
                <a:lnTo>
                  <a:pt x="0" y="0"/>
                </a:lnTo>
                <a:close/>
              </a:path>
            </a:pathLst>
          </a:custGeom>
          <a:solidFill>
            <a:srgbClr val="008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IN" sz="900"/>
          </a:p>
        </p:txBody>
      </p:sp>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8085" t="23268" r="20749" b="28835"/>
          <a:stretch/>
        </p:blipFill>
        <p:spPr>
          <a:xfrm>
            <a:off x="265596" y="5785362"/>
            <a:ext cx="1431405" cy="840666"/>
          </a:xfrm>
          <a:prstGeom prst="rect">
            <a:avLst/>
          </a:prstGeom>
        </p:spPr>
      </p:pic>
    </p:spTree>
    <p:extLst>
      <p:ext uri="{BB962C8B-B14F-4D97-AF65-F5344CB8AC3E}">
        <p14:creationId xmlns:p14="http://schemas.microsoft.com/office/powerpoint/2010/main" val="227138103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se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151452"/>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half-picture">
    <p:spTree>
      <p:nvGrpSpPr>
        <p:cNvPr id="1" name=""/>
        <p:cNvGrpSpPr/>
        <p:nvPr/>
      </p:nvGrpSpPr>
      <p:grpSpPr>
        <a:xfrm>
          <a:off x="0" y="0"/>
          <a:ext cx="0" cy="0"/>
          <a:chOff x="0" y="0"/>
          <a:chExt cx="0" cy="0"/>
        </a:xfrm>
      </p:grpSpPr>
      <p:sp>
        <p:nvSpPr>
          <p:cNvPr id="23" name="Picture Placeholder 22"/>
          <p:cNvSpPr>
            <a:spLocks noGrp="1"/>
          </p:cNvSpPr>
          <p:nvPr>
            <p:ph type="pic" sz="quarter" idx="13"/>
          </p:nvPr>
        </p:nvSpPr>
        <p:spPr>
          <a:xfrm>
            <a:off x="6075272" y="-6684"/>
            <a:ext cx="6140129" cy="6879278"/>
          </a:xfrm>
        </p:spPr>
        <p:txBody>
          <a:bodyPr>
            <a:normAutofit/>
          </a:bodyPr>
          <a:lstStyle>
            <a:lvl1pPr marL="0" indent="0">
              <a:buNone/>
              <a:defRPr sz="1600">
                <a:latin typeface="Raleway Light"/>
                <a:cs typeface="Raleway Light"/>
              </a:defRPr>
            </a:lvl1pPr>
          </a:lstStyle>
          <a:p>
            <a:endParaRPr lang="id-ID" dirty="0"/>
          </a:p>
        </p:txBody>
      </p:sp>
      <p:sp>
        <p:nvSpPr>
          <p:cNvPr id="9" name="TextBox 8"/>
          <p:cNvSpPr txBox="1"/>
          <p:nvPr userDrawn="1"/>
        </p:nvSpPr>
        <p:spPr>
          <a:xfrm>
            <a:off x="812902" y="6417211"/>
            <a:ext cx="1828025" cy="276999"/>
          </a:xfrm>
          <a:prstGeom prst="rect">
            <a:avLst/>
          </a:prstGeom>
          <a:noFill/>
        </p:spPr>
        <p:txBody>
          <a:bodyPr wrap="square" rtlCol="0">
            <a:spAutoFit/>
          </a:bodyPr>
          <a:lstStyle/>
          <a:p>
            <a:r>
              <a:rPr lang="id-ID" sz="1200" b="1" dirty="0">
                <a:solidFill>
                  <a:schemeClr val="tx1"/>
                </a:solidFill>
                <a:latin typeface="Raleway"/>
                <a:cs typeface="Raleway"/>
              </a:rPr>
              <a:t>Entrepreneur</a:t>
            </a:r>
            <a:r>
              <a:rPr lang="id-ID" sz="1200" b="1" dirty="0">
                <a:solidFill>
                  <a:schemeClr val="tx1"/>
                </a:solidFill>
                <a:latin typeface="+mj-lt"/>
              </a:rPr>
              <a:t> </a:t>
            </a:r>
            <a:r>
              <a:rPr lang="id-ID" sz="1200" b="0" dirty="0">
                <a:solidFill>
                  <a:schemeClr val="tx1"/>
                </a:solidFill>
                <a:latin typeface="Lato Light"/>
                <a:cs typeface="Lato Light"/>
              </a:rPr>
              <a:t>Slides</a:t>
            </a:r>
          </a:p>
        </p:txBody>
      </p:sp>
    </p:spTree>
    <p:extLst>
      <p:ext uri="{BB962C8B-B14F-4D97-AF65-F5344CB8AC3E}">
        <p14:creationId xmlns:p14="http://schemas.microsoft.com/office/powerpoint/2010/main" val="784124292"/>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Web Data Traffic">
    <p:spTree>
      <p:nvGrpSpPr>
        <p:cNvPr id="1" name=""/>
        <p:cNvGrpSpPr/>
        <p:nvPr/>
      </p:nvGrpSpPr>
      <p:grpSpPr>
        <a:xfrm>
          <a:off x="0" y="0"/>
          <a:ext cx="0" cy="0"/>
          <a:chOff x="0" y="0"/>
          <a:chExt cx="0" cy="0"/>
        </a:xfrm>
      </p:grpSpPr>
      <p:sp>
        <p:nvSpPr>
          <p:cNvPr id="12" name="Picture Placeholder 3"/>
          <p:cNvSpPr>
            <a:spLocks noGrp="1"/>
          </p:cNvSpPr>
          <p:nvPr>
            <p:ph type="pic" sz="quarter" idx="11"/>
          </p:nvPr>
        </p:nvSpPr>
        <p:spPr>
          <a:xfrm>
            <a:off x="5024953" y="2462904"/>
            <a:ext cx="6297037" cy="3525940"/>
          </a:xfrm>
        </p:spPr>
        <p:txBody>
          <a:bodyPr>
            <a:normAutofit/>
          </a:bodyPr>
          <a:lstStyle>
            <a:lvl1pPr>
              <a:defRPr sz="1800">
                <a:solidFill>
                  <a:schemeClr val="accent2"/>
                </a:solidFill>
              </a:defRPr>
            </a:lvl1pPr>
          </a:lstStyle>
          <a:p>
            <a:endParaRPr lang="id-ID" dirty="0"/>
          </a:p>
        </p:txBody>
      </p:sp>
      <p:sp>
        <p:nvSpPr>
          <p:cNvPr id="10" name="Teardrop 9"/>
          <p:cNvSpPr/>
          <p:nvPr userDrawn="1"/>
        </p:nvSpPr>
        <p:spPr>
          <a:xfrm>
            <a:off x="11507982" y="6314130"/>
            <a:ext cx="356581" cy="356477"/>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11" name="TextBox 10"/>
          <p:cNvSpPr txBox="1"/>
          <p:nvPr userDrawn="1"/>
        </p:nvSpPr>
        <p:spPr>
          <a:xfrm>
            <a:off x="11481829" y="6318270"/>
            <a:ext cx="428287" cy="307758"/>
          </a:xfrm>
          <a:prstGeom prst="rect">
            <a:avLst/>
          </a:prstGeom>
          <a:noFill/>
        </p:spPr>
        <p:txBody>
          <a:bodyPr wrap="none" lIns="91422" tIns="45711" rIns="91422" bIns="45711" rtlCol="0">
            <a:spAutoFit/>
          </a:bodyPr>
          <a:lstStyle/>
          <a:p>
            <a:pPr algn="ctr"/>
            <a:fld id="{260E2A6B-A809-4840-BF14-8648BC0BDF87}" type="slidenum">
              <a:rPr lang="id-ID" sz="1400" b="1" smtClean="0">
                <a:solidFill>
                  <a:schemeClr val="bg1"/>
                </a:solidFill>
                <a:latin typeface="Raleway Light"/>
                <a:cs typeface="Raleway Light"/>
              </a:rPr>
              <a:pPr algn="ctr"/>
              <a:t>‹#›</a:t>
            </a:fld>
            <a:endParaRPr lang="id-ID" sz="1400" dirty="0">
              <a:solidFill>
                <a:schemeClr val="bg1"/>
              </a:solidFill>
              <a:latin typeface="Raleway Light"/>
              <a:cs typeface="Raleway Light"/>
            </a:endParaRPr>
          </a:p>
        </p:txBody>
      </p:sp>
      <p:sp>
        <p:nvSpPr>
          <p:cNvPr id="9" name="Rectangle 2"/>
          <p:cNvSpPr/>
          <p:nvPr userDrawn="1"/>
        </p:nvSpPr>
        <p:spPr>
          <a:xfrm>
            <a:off x="-1" y="0"/>
            <a:ext cx="10520039" cy="685800"/>
          </a:xfrm>
          <a:custGeom>
            <a:avLst/>
            <a:gdLst>
              <a:gd name="connsiteX0" fmla="*/ 0 w 19986865"/>
              <a:gd name="connsiteY0" fmla="*/ 0 h 1371600"/>
              <a:gd name="connsiteX1" fmla="*/ 19986865 w 19986865"/>
              <a:gd name="connsiteY1" fmla="*/ 0 h 1371600"/>
              <a:gd name="connsiteX2" fmla="*/ 19986865 w 19986865"/>
              <a:gd name="connsiteY2" fmla="*/ 1371600 h 1371600"/>
              <a:gd name="connsiteX3" fmla="*/ 0 w 19986865"/>
              <a:gd name="connsiteY3" fmla="*/ 1371600 h 1371600"/>
              <a:gd name="connsiteX4" fmla="*/ 0 w 19986865"/>
              <a:gd name="connsiteY4" fmla="*/ 0 h 1371600"/>
              <a:gd name="connsiteX0" fmla="*/ 0 w 19986865"/>
              <a:gd name="connsiteY0" fmla="*/ 0 h 1371600"/>
              <a:gd name="connsiteX1" fmla="*/ 19986865 w 19986865"/>
              <a:gd name="connsiteY1" fmla="*/ 0 h 1371600"/>
              <a:gd name="connsiteX2" fmla="*/ 19230725 w 19986865"/>
              <a:gd name="connsiteY2" fmla="*/ 1354015 h 1371600"/>
              <a:gd name="connsiteX3" fmla="*/ 0 w 19986865"/>
              <a:gd name="connsiteY3" fmla="*/ 1371600 h 1371600"/>
              <a:gd name="connsiteX4" fmla="*/ 0 w 19986865"/>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6865" h="1371600">
                <a:moveTo>
                  <a:pt x="0" y="0"/>
                </a:moveTo>
                <a:lnTo>
                  <a:pt x="19986865" y="0"/>
                </a:lnTo>
                <a:lnTo>
                  <a:pt x="19230725" y="1354015"/>
                </a:lnTo>
                <a:lnTo>
                  <a:pt x="0" y="1371600"/>
                </a:lnTo>
                <a:lnTo>
                  <a:pt x="0" y="0"/>
                </a:lnTo>
                <a:close/>
              </a:path>
            </a:pathLst>
          </a:custGeom>
          <a:solidFill>
            <a:srgbClr val="008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IN" sz="900"/>
          </a:p>
        </p:txBody>
      </p:sp>
    </p:spTree>
    <p:extLst>
      <p:ext uri="{BB962C8B-B14F-4D97-AF65-F5344CB8AC3E}">
        <p14:creationId xmlns:p14="http://schemas.microsoft.com/office/powerpoint/2010/main" val="3152689263"/>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pp Design 01">
    <p:spTree>
      <p:nvGrpSpPr>
        <p:cNvPr id="1" name=""/>
        <p:cNvGrpSpPr/>
        <p:nvPr/>
      </p:nvGrpSpPr>
      <p:grpSpPr>
        <a:xfrm>
          <a:off x="0" y="0"/>
          <a:ext cx="0" cy="0"/>
          <a:chOff x="0" y="0"/>
          <a:chExt cx="0" cy="0"/>
        </a:xfrm>
      </p:grpSpPr>
      <p:sp>
        <p:nvSpPr>
          <p:cNvPr id="31" name="Picture Placeholder 2"/>
          <p:cNvSpPr>
            <a:spLocks noGrp="1"/>
          </p:cNvSpPr>
          <p:nvPr>
            <p:ph type="pic" sz="quarter" idx="11"/>
          </p:nvPr>
        </p:nvSpPr>
        <p:spPr>
          <a:xfrm>
            <a:off x="1870562" y="1961357"/>
            <a:ext cx="2681192" cy="3544488"/>
          </a:xfrm>
        </p:spPr>
        <p:txBody>
          <a:bodyPr>
            <a:normAutofit/>
          </a:bodyPr>
          <a:lstStyle>
            <a:lvl1pPr marL="0" indent="0">
              <a:buNone/>
              <a:defRPr sz="1000">
                <a:latin typeface="Raleway Light"/>
                <a:cs typeface="Raleway Light"/>
              </a:defRPr>
            </a:lvl1pPr>
          </a:lstStyle>
          <a:p>
            <a:endParaRPr lang="en-US" dirty="0"/>
          </a:p>
        </p:txBody>
      </p:sp>
      <p:sp>
        <p:nvSpPr>
          <p:cNvPr id="10" name="Teardrop 9"/>
          <p:cNvSpPr/>
          <p:nvPr userDrawn="1"/>
        </p:nvSpPr>
        <p:spPr>
          <a:xfrm>
            <a:off x="11507982" y="6314130"/>
            <a:ext cx="356581" cy="356477"/>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11" name="TextBox 10"/>
          <p:cNvSpPr txBox="1"/>
          <p:nvPr userDrawn="1"/>
        </p:nvSpPr>
        <p:spPr>
          <a:xfrm>
            <a:off x="11481829" y="6318270"/>
            <a:ext cx="428287" cy="307758"/>
          </a:xfrm>
          <a:prstGeom prst="rect">
            <a:avLst/>
          </a:prstGeom>
          <a:noFill/>
        </p:spPr>
        <p:txBody>
          <a:bodyPr wrap="none" lIns="91422" tIns="45711" rIns="91422" bIns="45711" rtlCol="0">
            <a:spAutoFit/>
          </a:bodyPr>
          <a:lstStyle/>
          <a:p>
            <a:pPr algn="ctr"/>
            <a:fld id="{260E2A6B-A809-4840-BF14-8648BC0BDF87}" type="slidenum">
              <a:rPr lang="id-ID" sz="1400" b="1" smtClean="0">
                <a:solidFill>
                  <a:schemeClr val="bg1"/>
                </a:solidFill>
                <a:latin typeface="Raleway Light"/>
                <a:cs typeface="Raleway Light"/>
              </a:rPr>
              <a:pPr algn="ctr"/>
              <a:t>‹#›</a:t>
            </a:fld>
            <a:endParaRPr lang="id-ID" sz="1400" dirty="0">
              <a:solidFill>
                <a:schemeClr val="bg1"/>
              </a:solidFill>
              <a:latin typeface="Raleway Light"/>
              <a:cs typeface="Raleway Light"/>
            </a:endParaRPr>
          </a:p>
        </p:txBody>
      </p:sp>
      <p:sp>
        <p:nvSpPr>
          <p:cNvPr id="7" name="Rectangle 2"/>
          <p:cNvSpPr/>
          <p:nvPr userDrawn="1"/>
        </p:nvSpPr>
        <p:spPr>
          <a:xfrm>
            <a:off x="-1" y="0"/>
            <a:ext cx="10520039" cy="685800"/>
          </a:xfrm>
          <a:custGeom>
            <a:avLst/>
            <a:gdLst>
              <a:gd name="connsiteX0" fmla="*/ 0 w 19986865"/>
              <a:gd name="connsiteY0" fmla="*/ 0 h 1371600"/>
              <a:gd name="connsiteX1" fmla="*/ 19986865 w 19986865"/>
              <a:gd name="connsiteY1" fmla="*/ 0 h 1371600"/>
              <a:gd name="connsiteX2" fmla="*/ 19986865 w 19986865"/>
              <a:gd name="connsiteY2" fmla="*/ 1371600 h 1371600"/>
              <a:gd name="connsiteX3" fmla="*/ 0 w 19986865"/>
              <a:gd name="connsiteY3" fmla="*/ 1371600 h 1371600"/>
              <a:gd name="connsiteX4" fmla="*/ 0 w 19986865"/>
              <a:gd name="connsiteY4" fmla="*/ 0 h 1371600"/>
              <a:gd name="connsiteX0" fmla="*/ 0 w 19986865"/>
              <a:gd name="connsiteY0" fmla="*/ 0 h 1371600"/>
              <a:gd name="connsiteX1" fmla="*/ 19986865 w 19986865"/>
              <a:gd name="connsiteY1" fmla="*/ 0 h 1371600"/>
              <a:gd name="connsiteX2" fmla="*/ 19230725 w 19986865"/>
              <a:gd name="connsiteY2" fmla="*/ 1354015 h 1371600"/>
              <a:gd name="connsiteX3" fmla="*/ 0 w 19986865"/>
              <a:gd name="connsiteY3" fmla="*/ 1371600 h 1371600"/>
              <a:gd name="connsiteX4" fmla="*/ 0 w 19986865"/>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6865" h="1371600">
                <a:moveTo>
                  <a:pt x="0" y="0"/>
                </a:moveTo>
                <a:lnTo>
                  <a:pt x="19986865" y="0"/>
                </a:lnTo>
                <a:lnTo>
                  <a:pt x="19230725" y="1354015"/>
                </a:lnTo>
                <a:lnTo>
                  <a:pt x="0" y="1371600"/>
                </a:lnTo>
                <a:lnTo>
                  <a:pt x="0" y="0"/>
                </a:lnTo>
                <a:close/>
              </a:path>
            </a:pathLst>
          </a:custGeom>
          <a:solidFill>
            <a:srgbClr val="008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IN" sz="90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8085" t="23268" r="20749" b="28835"/>
          <a:stretch/>
        </p:blipFill>
        <p:spPr>
          <a:xfrm>
            <a:off x="10769473" y="-32797"/>
            <a:ext cx="1431405" cy="840666"/>
          </a:xfrm>
          <a:prstGeom prst="rect">
            <a:avLst/>
          </a:prstGeom>
        </p:spPr>
      </p:pic>
    </p:spTree>
    <p:extLst>
      <p:ext uri="{BB962C8B-B14F-4D97-AF65-F5344CB8AC3E}">
        <p14:creationId xmlns:p14="http://schemas.microsoft.com/office/powerpoint/2010/main" val="3865711013"/>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CEE2C88-6C8F-484D-AF69-578F576B1F44}" type="slidenum">
              <a:rPr lang="en-US" smtClean="0"/>
              <a:pPr/>
              <a:t>‹#›</a:t>
            </a:fld>
            <a:endParaRPr lang="en-US" dirty="0"/>
          </a:p>
        </p:txBody>
      </p:sp>
      <p:pic>
        <p:nvPicPr>
          <p:cNvPr id="7" name="Picture 6">
            <a:extLst>
              <a:ext uri="{FF2B5EF4-FFF2-40B4-BE49-F238E27FC236}">
                <a16:creationId xmlns:a16="http://schemas.microsoft.com/office/drawing/2014/main" id="{18287AB0-7529-429A-826E-D3976C8AEF1D}"/>
              </a:ext>
            </a:extLst>
          </p:cNvPr>
          <p:cNvPicPr>
            <a:picLocks noChangeAspect="1"/>
          </p:cNvPicPr>
          <p:nvPr userDrawn="1"/>
        </p:nvPicPr>
        <p:blipFill>
          <a:blip r:embed="rId2"/>
          <a:stretch>
            <a:fillRect/>
          </a:stretch>
        </p:blipFill>
        <p:spPr>
          <a:xfrm>
            <a:off x="0" y="0"/>
            <a:ext cx="12192000" cy="1570412"/>
          </a:xfrm>
          <a:prstGeom prst="rect">
            <a:avLst/>
          </a:prstGeom>
        </p:spPr>
      </p:pic>
      <p:pic>
        <p:nvPicPr>
          <p:cNvPr id="8" name="Picture 7">
            <a:extLst>
              <a:ext uri="{FF2B5EF4-FFF2-40B4-BE49-F238E27FC236}">
                <a16:creationId xmlns:a16="http://schemas.microsoft.com/office/drawing/2014/main" id="{E9FF9579-1B29-4C58-83A7-798302C83EEF}"/>
              </a:ext>
            </a:extLst>
          </p:cNvPr>
          <p:cNvPicPr>
            <a:picLocks noChangeAspect="1"/>
          </p:cNvPicPr>
          <p:nvPr userDrawn="1"/>
        </p:nvPicPr>
        <p:blipFill>
          <a:blip r:embed="rId3"/>
          <a:stretch>
            <a:fillRect/>
          </a:stretch>
        </p:blipFill>
        <p:spPr>
          <a:xfrm>
            <a:off x="10406619" y="5859059"/>
            <a:ext cx="1432684" cy="841321"/>
          </a:xfrm>
          <a:prstGeom prst="rect">
            <a:avLst/>
          </a:prstGeom>
        </p:spPr>
      </p:pic>
      <p:pic>
        <p:nvPicPr>
          <p:cNvPr id="9" name="Picture 8" descr="A close up of a sign&#10;&#10;Description generated with very high confidence">
            <a:extLst>
              <a:ext uri="{FF2B5EF4-FFF2-40B4-BE49-F238E27FC236}">
                <a16:creationId xmlns:a16="http://schemas.microsoft.com/office/drawing/2014/main" id="{A873637C-3ECA-4D49-B2EB-5F30B14D33EA}"/>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315685" y="5703932"/>
            <a:ext cx="1038726" cy="1038726"/>
          </a:xfrm>
          <a:prstGeom prst="rect">
            <a:avLst/>
          </a:prstGeom>
        </p:spPr>
      </p:pic>
    </p:spTree>
    <p:extLst>
      <p:ext uri="{BB962C8B-B14F-4D97-AF65-F5344CB8AC3E}">
        <p14:creationId xmlns:p14="http://schemas.microsoft.com/office/powerpoint/2010/main" val="1503118858"/>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t-mockup">
    <p:spTree>
      <p:nvGrpSpPr>
        <p:cNvPr id="1" name=""/>
        <p:cNvGrpSpPr/>
        <p:nvPr/>
      </p:nvGrpSpPr>
      <p:grpSpPr>
        <a:xfrm>
          <a:off x="0" y="0"/>
          <a:ext cx="0" cy="0"/>
          <a:chOff x="0" y="0"/>
          <a:chExt cx="0" cy="0"/>
        </a:xfrm>
      </p:grpSpPr>
      <p:sp>
        <p:nvSpPr>
          <p:cNvPr id="26" name="Picture Placeholder 9"/>
          <p:cNvSpPr>
            <a:spLocks noGrp="1"/>
          </p:cNvSpPr>
          <p:nvPr>
            <p:ph type="pic" sz="quarter" idx="10"/>
          </p:nvPr>
        </p:nvSpPr>
        <p:spPr>
          <a:xfrm>
            <a:off x="2157946" y="2113522"/>
            <a:ext cx="2029685" cy="2727848"/>
          </a:xfrm>
        </p:spPr>
        <p:txBody>
          <a:bodyPr>
            <a:normAutofit/>
          </a:bodyPr>
          <a:lstStyle>
            <a:lvl1pPr marL="0" indent="0">
              <a:buNone/>
              <a:defRPr sz="1100">
                <a:solidFill>
                  <a:schemeClr val="tx1">
                    <a:lumMod val="50000"/>
                    <a:lumOff val="50000"/>
                  </a:schemeClr>
                </a:solidFill>
              </a:defRPr>
            </a:lvl1pPr>
          </a:lstStyle>
          <a:p>
            <a:endParaRPr lang="en-US" dirty="0"/>
          </a:p>
        </p:txBody>
      </p:sp>
      <p:sp>
        <p:nvSpPr>
          <p:cNvPr id="69" name="Picture Placeholder 9"/>
          <p:cNvSpPr>
            <a:spLocks noGrp="1"/>
          </p:cNvSpPr>
          <p:nvPr>
            <p:ph type="pic" sz="quarter" idx="11"/>
          </p:nvPr>
        </p:nvSpPr>
        <p:spPr>
          <a:xfrm>
            <a:off x="5073368" y="2113522"/>
            <a:ext cx="2078594" cy="2727848"/>
          </a:xfrm>
        </p:spPr>
        <p:txBody>
          <a:bodyPr>
            <a:normAutofit/>
          </a:bodyPr>
          <a:lstStyle>
            <a:lvl1pPr marL="0" indent="0">
              <a:buNone/>
              <a:defRPr sz="1000">
                <a:solidFill>
                  <a:schemeClr val="tx1">
                    <a:lumMod val="50000"/>
                    <a:lumOff val="50000"/>
                  </a:schemeClr>
                </a:solidFill>
              </a:defRPr>
            </a:lvl1pPr>
          </a:lstStyle>
          <a:p>
            <a:endParaRPr lang="en-US" dirty="0"/>
          </a:p>
        </p:txBody>
      </p:sp>
      <p:sp>
        <p:nvSpPr>
          <p:cNvPr id="70" name="Picture Placeholder 9"/>
          <p:cNvSpPr>
            <a:spLocks noGrp="1"/>
          </p:cNvSpPr>
          <p:nvPr>
            <p:ph type="pic" sz="quarter" idx="12"/>
          </p:nvPr>
        </p:nvSpPr>
        <p:spPr>
          <a:xfrm>
            <a:off x="7918154" y="2115536"/>
            <a:ext cx="2079350" cy="2727848"/>
          </a:xfrm>
        </p:spPr>
        <p:txBody>
          <a:bodyPr>
            <a:normAutofit/>
          </a:bodyPr>
          <a:lstStyle>
            <a:lvl1pPr marL="0" indent="0">
              <a:buNone/>
              <a:defRPr sz="1100">
                <a:solidFill>
                  <a:schemeClr val="tx1">
                    <a:lumMod val="50000"/>
                    <a:lumOff val="50000"/>
                  </a:schemeClr>
                </a:solidFill>
                <a:latin typeface="Raleway Light"/>
                <a:cs typeface="Raleway Light"/>
              </a:defRPr>
            </a:lvl1pPr>
          </a:lstStyle>
          <a:p>
            <a:endParaRPr lang="en-US" dirty="0"/>
          </a:p>
        </p:txBody>
      </p:sp>
      <p:sp>
        <p:nvSpPr>
          <p:cNvPr id="12" name="Teardrop 11"/>
          <p:cNvSpPr/>
          <p:nvPr userDrawn="1"/>
        </p:nvSpPr>
        <p:spPr>
          <a:xfrm>
            <a:off x="11507982" y="6314130"/>
            <a:ext cx="356581" cy="356477"/>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13" name="TextBox 12"/>
          <p:cNvSpPr txBox="1"/>
          <p:nvPr userDrawn="1"/>
        </p:nvSpPr>
        <p:spPr>
          <a:xfrm>
            <a:off x="11481829" y="6318270"/>
            <a:ext cx="428287" cy="307758"/>
          </a:xfrm>
          <a:prstGeom prst="rect">
            <a:avLst/>
          </a:prstGeom>
          <a:noFill/>
        </p:spPr>
        <p:txBody>
          <a:bodyPr wrap="none" lIns="91422" tIns="45711" rIns="91422" bIns="45711" rtlCol="0">
            <a:spAutoFit/>
          </a:bodyPr>
          <a:lstStyle/>
          <a:p>
            <a:pPr algn="ctr"/>
            <a:fld id="{260E2A6B-A809-4840-BF14-8648BC0BDF87}" type="slidenum">
              <a:rPr lang="id-ID" sz="1400" b="1" smtClean="0">
                <a:solidFill>
                  <a:schemeClr val="bg1"/>
                </a:solidFill>
                <a:latin typeface="Raleway Light"/>
                <a:cs typeface="Raleway Light"/>
              </a:rPr>
              <a:pPr algn="ctr"/>
              <a:t>‹#›</a:t>
            </a:fld>
            <a:endParaRPr lang="id-ID" sz="1400" dirty="0">
              <a:solidFill>
                <a:schemeClr val="bg1"/>
              </a:solidFill>
              <a:latin typeface="Raleway Light"/>
              <a:cs typeface="Raleway Light"/>
            </a:endParaRPr>
          </a:p>
        </p:txBody>
      </p:sp>
      <p:sp>
        <p:nvSpPr>
          <p:cNvPr id="11" name="Rectangle 2"/>
          <p:cNvSpPr/>
          <p:nvPr userDrawn="1"/>
        </p:nvSpPr>
        <p:spPr>
          <a:xfrm>
            <a:off x="-1" y="0"/>
            <a:ext cx="10520039" cy="685800"/>
          </a:xfrm>
          <a:custGeom>
            <a:avLst/>
            <a:gdLst>
              <a:gd name="connsiteX0" fmla="*/ 0 w 19986865"/>
              <a:gd name="connsiteY0" fmla="*/ 0 h 1371600"/>
              <a:gd name="connsiteX1" fmla="*/ 19986865 w 19986865"/>
              <a:gd name="connsiteY1" fmla="*/ 0 h 1371600"/>
              <a:gd name="connsiteX2" fmla="*/ 19986865 w 19986865"/>
              <a:gd name="connsiteY2" fmla="*/ 1371600 h 1371600"/>
              <a:gd name="connsiteX3" fmla="*/ 0 w 19986865"/>
              <a:gd name="connsiteY3" fmla="*/ 1371600 h 1371600"/>
              <a:gd name="connsiteX4" fmla="*/ 0 w 19986865"/>
              <a:gd name="connsiteY4" fmla="*/ 0 h 1371600"/>
              <a:gd name="connsiteX0" fmla="*/ 0 w 19986865"/>
              <a:gd name="connsiteY0" fmla="*/ 0 h 1371600"/>
              <a:gd name="connsiteX1" fmla="*/ 19986865 w 19986865"/>
              <a:gd name="connsiteY1" fmla="*/ 0 h 1371600"/>
              <a:gd name="connsiteX2" fmla="*/ 19230725 w 19986865"/>
              <a:gd name="connsiteY2" fmla="*/ 1354015 h 1371600"/>
              <a:gd name="connsiteX3" fmla="*/ 0 w 19986865"/>
              <a:gd name="connsiteY3" fmla="*/ 1371600 h 1371600"/>
              <a:gd name="connsiteX4" fmla="*/ 0 w 19986865"/>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6865" h="1371600">
                <a:moveTo>
                  <a:pt x="0" y="0"/>
                </a:moveTo>
                <a:lnTo>
                  <a:pt x="19986865" y="0"/>
                </a:lnTo>
                <a:lnTo>
                  <a:pt x="19230725" y="1354015"/>
                </a:lnTo>
                <a:lnTo>
                  <a:pt x="0" y="1371600"/>
                </a:lnTo>
                <a:lnTo>
                  <a:pt x="0" y="0"/>
                </a:lnTo>
                <a:close/>
              </a:path>
            </a:pathLst>
          </a:custGeom>
          <a:solidFill>
            <a:srgbClr val="008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IN" sz="900"/>
          </a:p>
        </p:txBody>
      </p:sp>
      <p:pic>
        <p:nvPicPr>
          <p:cNvPr id="14" name="Picture 13"/>
          <p:cNvPicPr>
            <a:picLocks noChangeAspect="1"/>
          </p:cNvPicPr>
          <p:nvPr userDrawn="1"/>
        </p:nvPicPr>
        <p:blipFill rotWithShape="1">
          <a:blip r:embed="rId2" cstate="email">
            <a:extLst>
              <a:ext uri="{28A0092B-C50C-407E-A947-70E740481C1C}">
                <a14:useLocalDpi xmlns:a14="http://schemas.microsoft.com/office/drawing/2010/main" val="0"/>
              </a:ext>
            </a:extLst>
          </a:blip>
          <a:srcRect l="18085" t="23268" r="20749" b="28835"/>
          <a:stretch/>
        </p:blipFill>
        <p:spPr>
          <a:xfrm>
            <a:off x="10769473" y="-32797"/>
            <a:ext cx="1431405" cy="840666"/>
          </a:xfrm>
          <a:prstGeom prst="rect">
            <a:avLst/>
          </a:prstGeom>
        </p:spPr>
      </p:pic>
    </p:spTree>
    <p:extLst>
      <p:ext uri="{BB962C8B-B14F-4D97-AF65-F5344CB8AC3E}">
        <p14:creationId xmlns:p14="http://schemas.microsoft.com/office/powerpoint/2010/main" val="98461714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097100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lide with Images">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A9E66CD-99CC-45B1-A15D-3626A6160849}"/>
              </a:ext>
            </a:extLst>
          </p:cNvPr>
          <p:cNvSpPr>
            <a:spLocks noGrp="1"/>
          </p:cNvSpPr>
          <p:nvPr>
            <p:ph type="pic" sz="quarter" idx="13"/>
          </p:nvPr>
        </p:nvSpPr>
        <p:spPr>
          <a:xfrm>
            <a:off x="458724" y="457200"/>
            <a:ext cx="11274552" cy="5943600"/>
          </a:xfrm>
          <a:noFill/>
        </p:spPr>
        <p:txBody>
          <a:bodyPr anchor="ctr" anchorCtr="0">
            <a:noAutofit/>
          </a:bodyPr>
          <a:lstStyle>
            <a:lvl1pPr marL="0" indent="0" algn="ctr">
              <a:buNone/>
              <a:defRPr>
                <a:latin typeface="+mn-lt"/>
              </a:defRPr>
            </a:lvl1pPr>
          </a:lstStyle>
          <a:p>
            <a:r>
              <a:rPr lang="en-US"/>
              <a:t>Click icon to add picture</a:t>
            </a:r>
            <a:endParaRPr lang="ru-RU" dirty="0"/>
          </a:p>
        </p:txBody>
      </p:sp>
      <p:sp>
        <p:nvSpPr>
          <p:cNvPr id="15" name="Picture Placeholder 14">
            <a:extLst>
              <a:ext uri="{FF2B5EF4-FFF2-40B4-BE49-F238E27FC236}">
                <a16:creationId xmlns:a16="http://schemas.microsoft.com/office/drawing/2014/main" id="{CF15D4B3-A0CD-4C14-BB5E-CB9859BD8A51}"/>
              </a:ext>
            </a:extLst>
          </p:cNvPr>
          <p:cNvSpPr>
            <a:spLocks noGrp="1"/>
          </p:cNvSpPr>
          <p:nvPr>
            <p:ph type="pic" sz="quarter" idx="14"/>
          </p:nvPr>
        </p:nvSpPr>
        <p:spPr>
          <a:xfrm>
            <a:off x="5364480" y="1746127"/>
            <a:ext cx="1463040" cy="987552"/>
          </a:xfrm>
        </p:spPr>
        <p:txBody>
          <a:bodyPr anchor="ctr" anchorCtr="0">
            <a:noAutofit/>
          </a:bodyPr>
          <a:lstStyle>
            <a:lvl1pPr marL="0" indent="0" algn="ctr">
              <a:buNone/>
              <a:defRPr sz="1400">
                <a:latin typeface="+mn-lt"/>
              </a:defRPr>
            </a:lvl1pPr>
          </a:lstStyle>
          <a:p>
            <a:r>
              <a:rPr lang="en-US"/>
              <a:t>Click icon to add picture</a:t>
            </a:r>
            <a:endParaRPr lang="ru-RU" dirty="0"/>
          </a:p>
        </p:txBody>
      </p:sp>
      <p:sp>
        <p:nvSpPr>
          <p:cNvPr id="2" name="Title 1">
            <a:extLst>
              <a:ext uri="{FF2B5EF4-FFF2-40B4-BE49-F238E27FC236}">
                <a16:creationId xmlns:a16="http://schemas.microsoft.com/office/drawing/2014/main" id="{AC829233-8E4C-4046-85BB-5166B8A721AE}"/>
              </a:ext>
            </a:extLst>
          </p:cNvPr>
          <p:cNvSpPr>
            <a:spLocks noGrp="1"/>
          </p:cNvSpPr>
          <p:nvPr>
            <p:ph type="ctrTitle"/>
          </p:nvPr>
        </p:nvSpPr>
        <p:spPr>
          <a:xfrm>
            <a:off x="458724" y="3252538"/>
            <a:ext cx="11274552" cy="1348720"/>
          </a:xfrm>
          <a:solidFill>
            <a:schemeClr val="bg1">
              <a:alpha val="60000"/>
            </a:schemeClr>
          </a:solidFill>
        </p:spPr>
        <p:txBody>
          <a:bodyPr anchor="ctr" anchorCtr="0">
            <a:normAutofit/>
          </a:bodyPr>
          <a:lstStyle>
            <a:lvl1pPr algn="ctr">
              <a:defRPr sz="5500">
                <a:latin typeface="+mj-lt"/>
              </a:defRPr>
            </a:lvl1pPr>
          </a:lstStyle>
          <a:p>
            <a:r>
              <a:rPr lang="en-US"/>
              <a:t>Click to edit Master title style</a:t>
            </a:r>
            <a:endParaRPr lang="ru-RU" dirty="0"/>
          </a:p>
        </p:txBody>
      </p:sp>
      <p:sp>
        <p:nvSpPr>
          <p:cNvPr id="3" name="Subtitle 2">
            <a:extLst>
              <a:ext uri="{FF2B5EF4-FFF2-40B4-BE49-F238E27FC236}">
                <a16:creationId xmlns:a16="http://schemas.microsoft.com/office/drawing/2014/main" id="{C6A507DE-4CA5-4E76-8450-4125151EB335}"/>
              </a:ext>
            </a:extLst>
          </p:cNvPr>
          <p:cNvSpPr>
            <a:spLocks noGrp="1"/>
          </p:cNvSpPr>
          <p:nvPr>
            <p:ph type="subTitle" idx="1"/>
          </p:nvPr>
        </p:nvSpPr>
        <p:spPr>
          <a:xfrm>
            <a:off x="458724" y="4628730"/>
            <a:ext cx="11274552" cy="1772070"/>
          </a:xfrm>
          <a:solidFill>
            <a:schemeClr val="accent1">
              <a:alpha val="30000"/>
            </a:schemeClr>
          </a:solidFill>
        </p:spPr>
        <p:txBody>
          <a:bodyPr tIns="252000" rIns="90000" anchor="t" anchorCtr="0">
            <a:normAutofit/>
          </a:bodyPr>
          <a:lstStyle>
            <a:lvl1pPr marL="0" indent="0" algn="ctr">
              <a:buNone/>
              <a:defRPr sz="28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dirty="0"/>
          </a:p>
        </p:txBody>
      </p:sp>
    </p:spTree>
    <p:extLst>
      <p:ext uri="{BB962C8B-B14F-4D97-AF65-F5344CB8AC3E}">
        <p14:creationId xmlns:p14="http://schemas.microsoft.com/office/powerpoint/2010/main" val="319405236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ontent with Images">
    <p:spTree>
      <p:nvGrpSpPr>
        <p:cNvPr id="1" name=""/>
        <p:cNvGrpSpPr/>
        <p:nvPr/>
      </p:nvGrpSpPr>
      <p:grpSpPr>
        <a:xfrm>
          <a:off x="0" y="0"/>
          <a:ext cx="0" cy="0"/>
          <a:chOff x="0" y="0"/>
          <a:chExt cx="0" cy="0"/>
        </a:xfrm>
      </p:grpSpPr>
      <p:sp>
        <p:nvSpPr>
          <p:cNvPr id="21" name="Picture Placeholder 7">
            <a:extLst>
              <a:ext uri="{FF2B5EF4-FFF2-40B4-BE49-F238E27FC236}">
                <a16:creationId xmlns:a16="http://schemas.microsoft.com/office/drawing/2014/main" id="{41B7CDEE-2644-4D36-95CB-1F92049E7FF7}"/>
              </a:ext>
            </a:extLst>
          </p:cNvPr>
          <p:cNvSpPr>
            <a:spLocks noGrp="1"/>
          </p:cNvSpPr>
          <p:nvPr>
            <p:ph type="pic" sz="quarter" idx="13"/>
          </p:nvPr>
        </p:nvSpPr>
        <p:spPr>
          <a:xfrm>
            <a:off x="458724" y="457200"/>
            <a:ext cx="11274552" cy="5943600"/>
          </a:xfrm>
        </p:spPr>
        <p:txBody>
          <a:bodyPr anchor="ctr" anchorCtr="0">
            <a:noAutofit/>
          </a:bodyPr>
          <a:lstStyle>
            <a:lvl1pPr marL="0" indent="0" algn="ctr">
              <a:buNone/>
              <a:defRPr/>
            </a:lvl1pPr>
          </a:lstStyle>
          <a:p>
            <a:r>
              <a:rPr lang="en-US"/>
              <a:t>Click icon to add picture</a:t>
            </a:r>
            <a:endParaRPr lang="ru-RU" dirty="0"/>
          </a:p>
        </p:txBody>
      </p:sp>
      <p:sp>
        <p:nvSpPr>
          <p:cNvPr id="9" name="Picture Placeholder 14">
            <a:extLst>
              <a:ext uri="{FF2B5EF4-FFF2-40B4-BE49-F238E27FC236}">
                <a16:creationId xmlns:a16="http://schemas.microsoft.com/office/drawing/2014/main" id="{4DF168AC-530C-4094-8F5F-FCF3FFDC1E3B}"/>
              </a:ext>
            </a:extLst>
          </p:cNvPr>
          <p:cNvSpPr>
            <a:spLocks noGrp="1"/>
          </p:cNvSpPr>
          <p:nvPr>
            <p:ph type="pic" sz="quarter" idx="14"/>
          </p:nvPr>
        </p:nvSpPr>
        <p:spPr>
          <a:xfrm>
            <a:off x="907903" y="4991383"/>
            <a:ext cx="1463040" cy="987552"/>
          </a:xfrm>
        </p:spPr>
        <p:txBody>
          <a:bodyPr anchor="ctr" anchorCtr="0">
            <a:noAutofit/>
          </a:bodyPr>
          <a:lstStyle>
            <a:lvl1pPr marL="0" indent="0" algn="ctr">
              <a:buNone/>
              <a:defRPr sz="1400"/>
            </a:lvl1pPr>
          </a:lstStyle>
          <a:p>
            <a:r>
              <a:rPr lang="en-US"/>
              <a:t>Click icon to add picture</a:t>
            </a:r>
            <a:endParaRPr lang="ru-RU" dirty="0"/>
          </a:p>
        </p:txBody>
      </p:sp>
      <p:sp>
        <p:nvSpPr>
          <p:cNvPr id="18" name="Text Placeholder 14">
            <a:extLst>
              <a:ext uri="{FF2B5EF4-FFF2-40B4-BE49-F238E27FC236}">
                <a16:creationId xmlns:a16="http://schemas.microsoft.com/office/drawing/2014/main" id="{8373CC7F-8644-430C-90D9-B903ED9F612A}"/>
              </a:ext>
            </a:extLst>
          </p:cNvPr>
          <p:cNvSpPr>
            <a:spLocks noGrp="1"/>
          </p:cNvSpPr>
          <p:nvPr>
            <p:ph type="body" sz="quarter" idx="15"/>
          </p:nvPr>
        </p:nvSpPr>
        <p:spPr>
          <a:xfrm>
            <a:off x="458788" y="2028825"/>
            <a:ext cx="4727575" cy="728663"/>
          </a:xfrm>
          <a:solidFill>
            <a:schemeClr val="accent1">
              <a:alpha val="60000"/>
            </a:schemeClr>
          </a:solidFill>
        </p:spPr>
        <p:txBody>
          <a:bodyPr lIns="396000" anchor="ctr" anchorCtr="0">
            <a:noAutofit/>
          </a:bodyPr>
          <a:lstStyle>
            <a:lvl1pPr marL="0" indent="0">
              <a:buNone/>
              <a:defRPr sz="2800">
                <a:solidFill>
                  <a:schemeClr val="bg1"/>
                </a:solidFill>
              </a:defRPr>
            </a:lvl1pPr>
            <a:lvl2pPr marL="457200" indent="0">
              <a:buNone/>
              <a:defRPr sz="2800">
                <a:solidFill>
                  <a:schemeClr val="bg1"/>
                </a:solidFill>
              </a:defRPr>
            </a:lvl2pPr>
            <a:lvl3pPr marL="914400" indent="0">
              <a:buNone/>
              <a:defRPr sz="2800">
                <a:solidFill>
                  <a:schemeClr val="bg1"/>
                </a:solidFill>
              </a:defRPr>
            </a:lvl3pPr>
            <a:lvl4pPr marL="1371600" indent="0">
              <a:buNone/>
              <a:defRPr sz="2800">
                <a:solidFill>
                  <a:schemeClr val="bg1"/>
                </a:solidFill>
              </a:defRPr>
            </a:lvl4pPr>
            <a:lvl5pPr marL="1828800" indent="0">
              <a:buNone/>
              <a:defRPr sz="2800">
                <a:solidFill>
                  <a:schemeClr val="bg1"/>
                </a:solidFill>
              </a:defRPr>
            </a:lvl5pPr>
          </a:lstStyle>
          <a:p>
            <a:pPr lvl="0"/>
            <a:r>
              <a:rPr lang="en-US"/>
              <a:t>Click to edit Master text styles</a:t>
            </a:r>
          </a:p>
        </p:txBody>
      </p:sp>
      <p:sp>
        <p:nvSpPr>
          <p:cNvPr id="20" name="Title 19">
            <a:extLst>
              <a:ext uri="{FF2B5EF4-FFF2-40B4-BE49-F238E27FC236}">
                <a16:creationId xmlns:a16="http://schemas.microsoft.com/office/drawing/2014/main" id="{64B737A3-9F6C-4989-B51B-07BDDD38FDB3}"/>
              </a:ext>
            </a:extLst>
          </p:cNvPr>
          <p:cNvSpPr>
            <a:spLocks noGrp="1"/>
          </p:cNvSpPr>
          <p:nvPr>
            <p:ph type="title" hasCustomPrompt="1"/>
          </p:nvPr>
        </p:nvSpPr>
        <p:spPr>
          <a:xfrm>
            <a:off x="458788" y="2754601"/>
            <a:ext cx="4726800" cy="1861200"/>
          </a:xfrm>
          <a:solidFill>
            <a:schemeClr val="bg1">
              <a:alpha val="50000"/>
            </a:schemeClr>
          </a:solidFill>
        </p:spPr>
        <p:txBody>
          <a:bodyPr lIns="396000" tIns="0" rIns="0" bIns="0">
            <a:noAutofit/>
          </a:bodyPr>
          <a:lstStyle>
            <a:lvl1pPr>
              <a:lnSpc>
                <a:spcPct val="85000"/>
              </a:lnSpc>
              <a:defRPr sz="5500"/>
            </a:lvl1pPr>
          </a:lstStyle>
          <a:p>
            <a:r>
              <a:rPr lang="en-US" dirty="0"/>
              <a:t>Click to Edit Title</a:t>
            </a:r>
            <a:endParaRPr lang="ru-RU" dirty="0"/>
          </a:p>
        </p:txBody>
      </p:sp>
    </p:spTree>
    <p:extLst>
      <p:ext uri="{BB962C8B-B14F-4D97-AF65-F5344CB8AC3E}">
        <p14:creationId xmlns:p14="http://schemas.microsoft.com/office/powerpoint/2010/main" val="512724471"/>
      </p:ext>
    </p:extLst>
  </p:cSld>
  <p:clrMapOvr>
    <a:masterClrMapping/>
  </p:clrMapOvr>
  <p:extLst>
    <p:ext uri="{DCECCB84-F9BA-43D5-87BE-67443E8EF086}">
      <p15:sldGuideLst xmlns:p15="http://schemas.microsoft.com/office/powerpoint/2012/main">
        <p15:guide id="4" orient="horz" pos="55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ection Header with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931B8-6920-4B59-AD28-CB99D1D3F1A4}"/>
              </a:ext>
            </a:extLst>
          </p:cNvPr>
          <p:cNvSpPr>
            <a:spLocks noGrp="1"/>
          </p:cNvSpPr>
          <p:nvPr>
            <p:ph type="title" hasCustomPrompt="1"/>
          </p:nvPr>
        </p:nvSpPr>
        <p:spPr>
          <a:xfrm>
            <a:off x="821460" y="3521159"/>
            <a:ext cx="2642616" cy="1041316"/>
          </a:xfrm>
        </p:spPr>
        <p:txBody>
          <a:bodyPr lIns="36000" tIns="0" rIns="0" bIns="0" anchor="b">
            <a:normAutofit/>
          </a:bodyPr>
          <a:lstStyle>
            <a:lvl1pPr>
              <a:defRPr sz="3600"/>
            </a:lvl1pPr>
          </a:lstStyle>
          <a:p>
            <a:r>
              <a:rPr lang="en-US" noProof="0"/>
              <a:t>Click to Edit Title</a:t>
            </a:r>
          </a:p>
        </p:txBody>
      </p:sp>
      <p:sp>
        <p:nvSpPr>
          <p:cNvPr id="3" name="Text Placeholder 2">
            <a:extLst>
              <a:ext uri="{FF2B5EF4-FFF2-40B4-BE49-F238E27FC236}">
                <a16:creationId xmlns:a16="http://schemas.microsoft.com/office/drawing/2014/main" id="{C246A6A6-0C1D-4435-9DB9-9E50E52E8DA2}"/>
              </a:ext>
            </a:extLst>
          </p:cNvPr>
          <p:cNvSpPr>
            <a:spLocks noGrp="1"/>
          </p:cNvSpPr>
          <p:nvPr>
            <p:ph type="body" idx="1" hasCustomPrompt="1"/>
          </p:nvPr>
        </p:nvSpPr>
        <p:spPr>
          <a:xfrm>
            <a:off x="821460" y="4669674"/>
            <a:ext cx="2642616" cy="1041316"/>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p:txBody>
          <a:bodyPr anchor="b" anchorCtr="0"/>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7" name="Text Placeholder 2">
            <a:extLst>
              <a:ext uri="{FF2B5EF4-FFF2-40B4-BE49-F238E27FC236}">
                <a16:creationId xmlns:a16="http://schemas.microsoft.com/office/drawing/2014/main" id="{13548F99-E128-4301-95D8-8FDACDA5912F}"/>
              </a:ext>
            </a:extLst>
          </p:cNvPr>
          <p:cNvSpPr>
            <a:spLocks noGrp="1"/>
          </p:cNvSpPr>
          <p:nvPr>
            <p:ph type="body" idx="13" hasCustomPrompt="1"/>
          </p:nvPr>
        </p:nvSpPr>
        <p:spPr>
          <a:xfrm>
            <a:off x="3871830" y="4669674"/>
            <a:ext cx="6275470" cy="1041316"/>
          </a:xfrm>
        </p:spPr>
        <p:txBody>
          <a:bodyPr lIns="36000" tIns="0" rIns="0" bIns="0">
            <a:normAutofit/>
          </a:bodyPr>
          <a:lstStyle>
            <a:lvl1pPr marL="0" indent="0">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0" name="Picture Placeholder 7">
            <a:extLst>
              <a:ext uri="{FF2B5EF4-FFF2-40B4-BE49-F238E27FC236}">
                <a16:creationId xmlns:a16="http://schemas.microsoft.com/office/drawing/2014/main" id="{BB0064D4-BDD6-4678-9FA4-3A77F1600A65}"/>
              </a:ext>
            </a:extLst>
          </p:cNvPr>
          <p:cNvSpPr>
            <a:spLocks noGrp="1"/>
          </p:cNvSpPr>
          <p:nvPr>
            <p:ph type="pic" sz="quarter" idx="14"/>
          </p:nvPr>
        </p:nvSpPr>
        <p:spPr>
          <a:xfrm>
            <a:off x="458724" y="457200"/>
            <a:ext cx="11274552" cy="2971800"/>
          </a:xfrm>
        </p:spPr>
        <p:txBody>
          <a:bodyPr anchor="ctr" anchorCtr="0">
            <a:noAutofit/>
          </a:bodyPr>
          <a:lstStyle>
            <a:lvl1pPr marL="0" indent="0" algn="ctr">
              <a:buNone/>
              <a:defRPr/>
            </a:lvl1pPr>
          </a:lstStyle>
          <a:p>
            <a:r>
              <a:rPr lang="en-US" noProof="0"/>
              <a:t>Click icon to add picture</a:t>
            </a:r>
            <a:endParaRPr lang="en-US" noProof="0" dirty="0"/>
          </a:p>
        </p:txBody>
      </p:sp>
      <p:sp>
        <p:nvSpPr>
          <p:cNvPr id="12" name="Picture Placeholder 11">
            <a:extLst>
              <a:ext uri="{FF2B5EF4-FFF2-40B4-BE49-F238E27FC236}">
                <a16:creationId xmlns:a16="http://schemas.microsoft.com/office/drawing/2014/main" id="{11C7490E-08AD-4189-8849-3BD35E900B86}"/>
              </a:ext>
            </a:extLst>
          </p:cNvPr>
          <p:cNvSpPr>
            <a:spLocks noGrp="1"/>
          </p:cNvSpPr>
          <p:nvPr>
            <p:ph type="pic" sz="quarter" idx="15"/>
          </p:nvPr>
        </p:nvSpPr>
        <p:spPr>
          <a:xfrm>
            <a:off x="883175" y="838066"/>
            <a:ext cx="786384" cy="521208"/>
          </a:xfrm>
          <a:ln>
            <a:solidFill>
              <a:schemeClr val="accent5"/>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10910408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Right Picture and Caption">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BB0064D4-BDD6-4678-9FA4-3A77F1600A65}"/>
              </a:ext>
            </a:extLst>
          </p:cNvPr>
          <p:cNvSpPr>
            <a:spLocks noGrp="1"/>
          </p:cNvSpPr>
          <p:nvPr>
            <p:ph type="pic" sz="quarter" idx="14"/>
          </p:nvPr>
        </p:nvSpPr>
        <p:spPr>
          <a:xfrm>
            <a:off x="6096000" y="457199"/>
            <a:ext cx="5637276" cy="5959476"/>
          </a:xfrm>
        </p:spPr>
        <p:txBody>
          <a:bodyPr anchor="ctr" anchorCtr="0">
            <a:noAutofit/>
          </a:bodyPr>
          <a:lstStyle>
            <a:lvl1pPr marL="0" indent="0" algn="ctr">
              <a:buNone/>
              <a:defRPr/>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C6B931B8-6920-4B59-AD28-CB99D1D3F1A4}"/>
              </a:ext>
            </a:extLst>
          </p:cNvPr>
          <p:cNvSpPr>
            <a:spLocks noGrp="1"/>
          </p:cNvSpPr>
          <p:nvPr>
            <p:ph type="title"/>
          </p:nvPr>
        </p:nvSpPr>
        <p:spPr>
          <a:xfrm>
            <a:off x="830127" y="1436915"/>
            <a:ext cx="4584212" cy="1001338"/>
          </a:xfrm>
        </p:spPr>
        <p:txBody>
          <a:bodyPr lIns="36000" tIns="0" rIns="0" bIns="0" anchor="b">
            <a:normAutofit/>
          </a:bodyPr>
          <a:lstStyle>
            <a:lvl1pPr>
              <a:defRPr sz="3600"/>
            </a:lvl1pPr>
          </a:lstStyle>
          <a:p>
            <a:r>
              <a:rPr lang="en-US" noProof="0"/>
              <a:t>Click to edit Master title style</a:t>
            </a:r>
          </a:p>
        </p:txBody>
      </p:sp>
      <p:sp>
        <p:nvSpPr>
          <p:cNvPr id="3" name="Text Placeholder 2">
            <a:extLst>
              <a:ext uri="{FF2B5EF4-FFF2-40B4-BE49-F238E27FC236}">
                <a16:creationId xmlns:a16="http://schemas.microsoft.com/office/drawing/2014/main" id="{C246A6A6-0C1D-4435-9DB9-9E50E52E8DA2}"/>
              </a:ext>
            </a:extLst>
          </p:cNvPr>
          <p:cNvSpPr>
            <a:spLocks noGrp="1"/>
          </p:cNvSpPr>
          <p:nvPr>
            <p:ph type="body" idx="1" hasCustomPrompt="1"/>
          </p:nvPr>
        </p:nvSpPr>
        <p:spPr>
          <a:xfrm>
            <a:off x="830127" y="2545450"/>
            <a:ext cx="4584212" cy="540000"/>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a:xfrm>
            <a:off x="10265399" y="5810400"/>
            <a:ext cx="1080000" cy="234000"/>
          </a:xfrm>
        </p:spPr>
        <p:txBody>
          <a:bodyPr anchor="b" anchorCtr="0"/>
          <a:lstStyle>
            <a:lvl1pPr>
              <a:defRPr>
                <a:solidFill>
                  <a:schemeClr val="accent5">
                    <a:lumMod val="50000"/>
                  </a:schemeClr>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lvl1pPr>
              <a:defRPr>
                <a:solidFill>
                  <a:schemeClr val="accent5">
                    <a:lumMod val="50000"/>
                  </a:schemeClr>
                </a:solidFill>
              </a:defRPr>
            </a:lvl1p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7" name="Text Placeholder 2">
            <a:extLst>
              <a:ext uri="{FF2B5EF4-FFF2-40B4-BE49-F238E27FC236}">
                <a16:creationId xmlns:a16="http://schemas.microsoft.com/office/drawing/2014/main" id="{13548F99-E128-4301-95D8-8FDACDA5912F}"/>
              </a:ext>
            </a:extLst>
          </p:cNvPr>
          <p:cNvSpPr>
            <a:spLocks noGrp="1"/>
          </p:cNvSpPr>
          <p:nvPr>
            <p:ph type="body" idx="13" hasCustomPrompt="1"/>
          </p:nvPr>
        </p:nvSpPr>
        <p:spPr>
          <a:xfrm>
            <a:off x="830128" y="3300065"/>
            <a:ext cx="4584212" cy="1745768"/>
          </a:xfrm>
        </p:spPr>
        <p:txBody>
          <a:bodyPr lIns="36000" tIns="0" rIns="0" bIns="0">
            <a:normAutofit/>
          </a:bodyPr>
          <a:lstStyle>
            <a:lvl1pPr marL="216000" indent="-216000">
              <a:spcBef>
                <a:spcPts val="600"/>
              </a:spcBef>
              <a:buClr>
                <a:schemeClr val="accent1">
                  <a:lumMod val="40000"/>
                  <a:lumOff val="60000"/>
                </a:schemeClr>
              </a:buClr>
              <a:buSzPct val="125000"/>
              <a:buFont typeface="Wingdings" panose="05000000000000000000" pitchFamily="2" charset="2"/>
              <a:buChar char="§"/>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2" name="Picture Placeholder 11">
            <a:extLst>
              <a:ext uri="{FF2B5EF4-FFF2-40B4-BE49-F238E27FC236}">
                <a16:creationId xmlns:a16="http://schemas.microsoft.com/office/drawing/2014/main" id="{11C7490E-08AD-4189-8849-3BD35E900B86}"/>
              </a:ext>
            </a:extLst>
          </p:cNvPr>
          <p:cNvSpPr>
            <a:spLocks noGrp="1"/>
          </p:cNvSpPr>
          <p:nvPr>
            <p:ph type="pic" sz="quarter" idx="15"/>
          </p:nvPr>
        </p:nvSpPr>
        <p:spPr>
          <a:xfrm>
            <a:off x="884897" y="805589"/>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291214530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Left Picture and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466C2-B08E-47AF-9DA7-104243999B45}"/>
              </a:ext>
            </a:extLst>
          </p:cNvPr>
          <p:cNvSpPr>
            <a:spLocks noGrp="1"/>
          </p:cNvSpPr>
          <p:nvPr>
            <p:ph type="title" hasCustomPrompt="1"/>
          </p:nvPr>
        </p:nvSpPr>
        <p:spPr>
          <a:xfrm>
            <a:off x="6726213" y="2264012"/>
            <a:ext cx="4584212" cy="540000"/>
          </a:xfrm>
        </p:spPr>
        <p:txBody>
          <a:bodyPr lIns="36000" tIns="0" rIns="0" bIns="0"/>
          <a:lstStyle/>
          <a:p>
            <a:r>
              <a:rPr lang="en-US" noProof="0"/>
              <a:t>Click to edit title style</a:t>
            </a:r>
          </a:p>
        </p:txBody>
      </p:sp>
      <p:sp>
        <p:nvSpPr>
          <p:cNvPr id="7" name="Date Placeholder 6">
            <a:extLst>
              <a:ext uri="{FF2B5EF4-FFF2-40B4-BE49-F238E27FC236}">
                <a16:creationId xmlns:a16="http://schemas.microsoft.com/office/drawing/2014/main" id="{0AA31567-B240-40D5-82F7-A7DBFE5DDBDF}"/>
              </a:ext>
            </a:extLst>
          </p:cNvPr>
          <p:cNvSpPr>
            <a:spLocks noGrp="1"/>
          </p:cNvSpPr>
          <p:nvPr>
            <p:ph type="dt" sz="half" idx="10"/>
          </p:nvPr>
        </p:nvSpPr>
        <p:spPr>
          <a:xfrm>
            <a:off x="10265399" y="5810400"/>
            <a:ext cx="1080000" cy="234000"/>
          </a:xfrm>
        </p:spPr>
        <p:txBody>
          <a:bodyPr/>
          <a:lstStyle/>
          <a:p>
            <a:fld id="{24101241-294E-4AD0-BC66-3B7F05500B18}" type="datetimeFigureOut">
              <a:rPr lang="en-US" smtClean="0"/>
              <a:t>2/27/2020</a:t>
            </a:fld>
            <a:endParaRPr lang="en-US"/>
          </a:p>
        </p:txBody>
      </p:sp>
      <p:sp>
        <p:nvSpPr>
          <p:cNvPr id="8" name="Footer Placeholder 7">
            <a:extLst>
              <a:ext uri="{FF2B5EF4-FFF2-40B4-BE49-F238E27FC236}">
                <a16:creationId xmlns:a16="http://schemas.microsoft.com/office/drawing/2014/main" id="{20CFCD12-4263-4A80-B68E-F72622E6AD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41E74F-5D68-44E6-AE69-70A1A935E91D}"/>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35" name="Picture Placeholder 7">
            <a:extLst>
              <a:ext uri="{FF2B5EF4-FFF2-40B4-BE49-F238E27FC236}">
                <a16:creationId xmlns:a16="http://schemas.microsoft.com/office/drawing/2014/main" id="{CD3882F6-C786-40F3-902A-6D4D2E6ED789}"/>
              </a:ext>
            </a:extLst>
          </p:cNvPr>
          <p:cNvSpPr>
            <a:spLocks noGrp="1"/>
          </p:cNvSpPr>
          <p:nvPr>
            <p:ph type="pic" sz="quarter" idx="14"/>
          </p:nvPr>
        </p:nvSpPr>
        <p:spPr>
          <a:xfrm>
            <a:off x="454854" y="457199"/>
            <a:ext cx="5637276" cy="5959476"/>
          </a:xfrm>
        </p:spPr>
        <p:txBody>
          <a:bodyPr anchor="ctr" anchorCtr="0">
            <a:noAutofit/>
          </a:bodyPr>
          <a:lstStyle>
            <a:lvl1pPr marL="0" indent="0" algn="ctr">
              <a:buNone/>
              <a:defRPr/>
            </a:lvl1pPr>
          </a:lstStyle>
          <a:p>
            <a:r>
              <a:rPr lang="en-US" noProof="0"/>
              <a:t>Click icon to add picture</a:t>
            </a:r>
            <a:endParaRPr lang="en-US" noProof="0" dirty="0"/>
          </a:p>
        </p:txBody>
      </p:sp>
      <p:sp>
        <p:nvSpPr>
          <p:cNvPr id="37" name="Text Placeholder 2">
            <a:extLst>
              <a:ext uri="{FF2B5EF4-FFF2-40B4-BE49-F238E27FC236}">
                <a16:creationId xmlns:a16="http://schemas.microsoft.com/office/drawing/2014/main" id="{1100B10F-F811-4557-88AB-52E9E7FE0378}"/>
              </a:ext>
            </a:extLst>
          </p:cNvPr>
          <p:cNvSpPr>
            <a:spLocks noGrp="1"/>
          </p:cNvSpPr>
          <p:nvPr>
            <p:ph type="body" idx="13" hasCustomPrompt="1"/>
          </p:nvPr>
        </p:nvSpPr>
        <p:spPr>
          <a:xfrm>
            <a:off x="6726213" y="2990573"/>
            <a:ext cx="4584212" cy="2467690"/>
          </a:xfrm>
        </p:spPr>
        <p:txBody>
          <a:bodyPr lIns="36000" tIns="0" rIns="0" bIns="0">
            <a:normAutofit/>
          </a:bodyPr>
          <a:lstStyle>
            <a:lvl1pPr marL="216000" indent="-216000">
              <a:spcBef>
                <a:spcPts val="600"/>
              </a:spcBef>
              <a:buClr>
                <a:schemeClr val="accent1">
                  <a:lumMod val="40000"/>
                  <a:lumOff val="60000"/>
                </a:schemeClr>
              </a:buClr>
              <a:buSzPct val="125000"/>
              <a:buFont typeface="Wingdings" panose="05000000000000000000" pitchFamily="2" charset="2"/>
              <a:buChar char="§"/>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0"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1845844286"/>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Icon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466C2-B08E-47AF-9DA7-104243999B45}"/>
              </a:ext>
            </a:extLst>
          </p:cNvPr>
          <p:cNvSpPr>
            <a:spLocks noGrp="1"/>
          </p:cNvSpPr>
          <p:nvPr>
            <p:ph type="title"/>
          </p:nvPr>
        </p:nvSpPr>
        <p:spPr>
          <a:xfrm>
            <a:off x="838200" y="742867"/>
            <a:ext cx="9037320" cy="566931"/>
          </a:xfrm>
        </p:spPr>
        <p:txBody>
          <a:bodyPr lIns="36000" tIns="0" rIns="0" bIns="0"/>
          <a:lstStyle/>
          <a:p>
            <a:r>
              <a:rPr lang="en-US" noProof="0"/>
              <a:t>Click to edit Master title style</a:t>
            </a:r>
          </a:p>
        </p:txBody>
      </p:sp>
      <p:sp>
        <p:nvSpPr>
          <p:cNvPr id="3" name="Text Placeholder 2">
            <a:extLst>
              <a:ext uri="{FF2B5EF4-FFF2-40B4-BE49-F238E27FC236}">
                <a16:creationId xmlns:a16="http://schemas.microsoft.com/office/drawing/2014/main" id="{8DCD31C4-8140-4486-8E32-7EA32B162A92}"/>
              </a:ext>
            </a:extLst>
          </p:cNvPr>
          <p:cNvSpPr>
            <a:spLocks noGrp="1"/>
          </p:cNvSpPr>
          <p:nvPr>
            <p:ph type="body" idx="1" hasCustomPrompt="1"/>
          </p:nvPr>
        </p:nvSpPr>
        <p:spPr>
          <a:xfrm>
            <a:off x="836612" y="2950868"/>
            <a:ext cx="486674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7" name="Date Placeholder 6">
            <a:extLst>
              <a:ext uri="{FF2B5EF4-FFF2-40B4-BE49-F238E27FC236}">
                <a16:creationId xmlns:a16="http://schemas.microsoft.com/office/drawing/2014/main" id="{0AA31567-B240-40D5-82F7-A7DBFE5DDBDF}"/>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8" name="Footer Placeholder 7">
            <a:extLst>
              <a:ext uri="{FF2B5EF4-FFF2-40B4-BE49-F238E27FC236}">
                <a16:creationId xmlns:a16="http://schemas.microsoft.com/office/drawing/2014/main" id="{20CFCD12-4263-4A80-B68E-F72622E6AD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41E74F-5D68-44E6-AE69-70A1A935E91D}"/>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12" name="Text Placeholder 11">
            <a:extLst>
              <a:ext uri="{FF2B5EF4-FFF2-40B4-BE49-F238E27FC236}">
                <a16:creationId xmlns:a16="http://schemas.microsoft.com/office/drawing/2014/main" id="{801E1CE2-D1DE-4252-B61A-6630E4C2CA05}"/>
              </a:ext>
            </a:extLst>
          </p:cNvPr>
          <p:cNvSpPr>
            <a:spLocks noGrp="1"/>
          </p:cNvSpPr>
          <p:nvPr>
            <p:ph type="body" sz="quarter" idx="13" hasCustomPrompt="1"/>
          </p:nvPr>
        </p:nvSpPr>
        <p:spPr>
          <a:xfrm>
            <a:off x="836612" y="3322311"/>
            <a:ext cx="4866745" cy="540000"/>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13" name="Text Placeholder 2">
            <a:extLst>
              <a:ext uri="{FF2B5EF4-FFF2-40B4-BE49-F238E27FC236}">
                <a16:creationId xmlns:a16="http://schemas.microsoft.com/office/drawing/2014/main" id="{3919B118-F379-4011-B1CF-E685CC09FA38}"/>
              </a:ext>
            </a:extLst>
          </p:cNvPr>
          <p:cNvSpPr>
            <a:spLocks noGrp="1"/>
          </p:cNvSpPr>
          <p:nvPr>
            <p:ph type="body" idx="14" hasCustomPrompt="1"/>
          </p:nvPr>
        </p:nvSpPr>
        <p:spPr>
          <a:xfrm>
            <a:off x="6486746" y="2950868"/>
            <a:ext cx="486674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4" name="Text Placeholder 11">
            <a:extLst>
              <a:ext uri="{FF2B5EF4-FFF2-40B4-BE49-F238E27FC236}">
                <a16:creationId xmlns:a16="http://schemas.microsoft.com/office/drawing/2014/main" id="{CF59DFEB-5DA9-4E64-84A0-3FAA808064B5}"/>
              </a:ext>
            </a:extLst>
          </p:cNvPr>
          <p:cNvSpPr>
            <a:spLocks noGrp="1"/>
          </p:cNvSpPr>
          <p:nvPr>
            <p:ph type="body" sz="quarter" idx="15" hasCustomPrompt="1"/>
          </p:nvPr>
        </p:nvSpPr>
        <p:spPr>
          <a:xfrm>
            <a:off x="6486746" y="3318403"/>
            <a:ext cx="4866745" cy="540000"/>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16" name="Picture Placeholder 15">
            <a:extLst>
              <a:ext uri="{FF2B5EF4-FFF2-40B4-BE49-F238E27FC236}">
                <a16:creationId xmlns:a16="http://schemas.microsoft.com/office/drawing/2014/main" id="{E6F4EC4F-5660-46EA-97AC-4F2DD125B485}"/>
              </a:ext>
            </a:extLst>
          </p:cNvPr>
          <p:cNvSpPr>
            <a:spLocks noGrp="1"/>
          </p:cNvSpPr>
          <p:nvPr>
            <p:ph type="pic" sz="quarter" idx="16"/>
          </p:nvPr>
        </p:nvSpPr>
        <p:spPr>
          <a:xfrm>
            <a:off x="836612" y="2284186"/>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17" name="Picture Placeholder 15">
            <a:extLst>
              <a:ext uri="{FF2B5EF4-FFF2-40B4-BE49-F238E27FC236}">
                <a16:creationId xmlns:a16="http://schemas.microsoft.com/office/drawing/2014/main" id="{F842B3BB-CE92-4AEA-A2FF-5EEC732A4EFF}"/>
              </a:ext>
            </a:extLst>
          </p:cNvPr>
          <p:cNvSpPr>
            <a:spLocks noGrp="1"/>
          </p:cNvSpPr>
          <p:nvPr>
            <p:ph type="pic" sz="quarter" idx="17"/>
          </p:nvPr>
        </p:nvSpPr>
        <p:spPr>
          <a:xfrm>
            <a:off x="6486746" y="2284186"/>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26" name="Text Placeholder 2">
            <a:extLst>
              <a:ext uri="{FF2B5EF4-FFF2-40B4-BE49-F238E27FC236}">
                <a16:creationId xmlns:a16="http://schemas.microsoft.com/office/drawing/2014/main" id="{797EA708-3A77-4F99-A2EA-0333462ED1F9}"/>
              </a:ext>
            </a:extLst>
          </p:cNvPr>
          <p:cNvSpPr>
            <a:spLocks noGrp="1"/>
          </p:cNvSpPr>
          <p:nvPr>
            <p:ph type="body" idx="18" hasCustomPrompt="1"/>
          </p:nvPr>
        </p:nvSpPr>
        <p:spPr>
          <a:xfrm>
            <a:off x="836612" y="4654845"/>
            <a:ext cx="486674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7" name="Text Placeholder 11">
            <a:extLst>
              <a:ext uri="{FF2B5EF4-FFF2-40B4-BE49-F238E27FC236}">
                <a16:creationId xmlns:a16="http://schemas.microsoft.com/office/drawing/2014/main" id="{67207F0C-C876-4E0B-B625-1FDCC3DE6BB8}"/>
              </a:ext>
            </a:extLst>
          </p:cNvPr>
          <p:cNvSpPr>
            <a:spLocks noGrp="1"/>
          </p:cNvSpPr>
          <p:nvPr>
            <p:ph type="body" sz="quarter" idx="19" hasCustomPrompt="1"/>
          </p:nvPr>
        </p:nvSpPr>
        <p:spPr>
          <a:xfrm>
            <a:off x="836612" y="5026287"/>
            <a:ext cx="4866745" cy="540000"/>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28" name="Text Placeholder 2">
            <a:extLst>
              <a:ext uri="{FF2B5EF4-FFF2-40B4-BE49-F238E27FC236}">
                <a16:creationId xmlns:a16="http://schemas.microsoft.com/office/drawing/2014/main" id="{8D53F1E4-6C15-48EA-8342-A2127473F132}"/>
              </a:ext>
            </a:extLst>
          </p:cNvPr>
          <p:cNvSpPr>
            <a:spLocks noGrp="1"/>
          </p:cNvSpPr>
          <p:nvPr>
            <p:ph type="body" idx="20" hasCustomPrompt="1"/>
          </p:nvPr>
        </p:nvSpPr>
        <p:spPr>
          <a:xfrm>
            <a:off x="6486746" y="4654845"/>
            <a:ext cx="486674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9" name="Text Placeholder 11">
            <a:extLst>
              <a:ext uri="{FF2B5EF4-FFF2-40B4-BE49-F238E27FC236}">
                <a16:creationId xmlns:a16="http://schemas.microsoft.com/office/drawing/2014/main" id="{F3CFD351-584A-4587-BC54-F35254DC7E24}"/>
              </a:ext>
            </a:extLst>
          </p:cNvPr>
          <p:cNvSpPr>
            <a:spLocks noGrp="1"/>
          </p:cNvSpPr>
          <p:nvPr>
            <p:ph type="body" sz="quarter" idx="21" hasCustomPrompt="1"/>
          </p:nvPr>
        </p:nvSpPr>
        <p:spPr>
          <a:xfrm>
            <a:off x="6486746" y="5022379"/>
            <a:ext cx="4866745" cy="540000"/>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30" name="Picture Placeholder 15">
            <a:extLst>
              <a:ext uri="{FF2B5EF4-FFF2-40B4-BE49-F238E27FC236}">
                <a16:creationId xmlns:a16="http://schemas.microsoft.com/office/drawing/2014/main" id="{1303F657-7B5B-4B28-8EAA-386438351FB4}"/>
              </a:ext>
            </a:extLst>
          </p:cNvPr>
          <p:cNvSpPr>
            <a:spLocks noGrp="1"/>
          </p:cNvSpPr>
          <p:nvPr>
            <p:ph type="pic" sz="quarter" idx="22"/>
          </p:nvPr>
        </p:nvSpPr>
        <p:spPr>
          <a:xfrm>
            <a:off x="836612" y="3988163"/>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31" name="Picture Placeholder 15">
            <a:extLst>
              <a:ext uri="{FF2B5EF4-FFF2-40B4-BE49-F238E27FC236}">
                <a16:creationId xmlns:a16="http://schemas.microsoft.com/office/drawing/2014/main" id="{F994D41E-0FC7-48BC-98E8-C6B199A7B04F}"/>
              </a:ext>
            </a:extLst>
          </p:cNvPr>
          <p:cNvSpPr>
            <a:spLocks noGrp="1"/>
          </p:cNvSpPr>
          <p:nvPr>
            <p:ph type="pic" sz="quarter" idx="23"/>
          </p:nvPr>
        </p:nvSpPr>
        <p:spPr>
          <a:xfrm>
            <a:off x="6486746" y="3988163"/>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33" name="Text Placeholder 2">
            <a:extLst>
              <a:ext uri="{FF2B5EF4-FFF2-40B4-BE49-F238E27FC236}">
                <a16:creationId xmlns:a16="http://schemas.microsoft.com/office/drawing/2014/main" id="{68514664-8AD0-4DF7-8C6F-12FFA6BEA7B2}"/>
              </a:ext>
            </a:extLst>
          </p:cNvPr>
          <p:cNvSpPr>
            <a:spLocks noGrp="1"/>
          </p:cNvSpPr>
          <p:nvPr>
            <p:ph type="body" idx="24" hasCustomPrompt="1"/>
          </p:nvPr>
        </p:nvSpPr>
        <p:spPr>
          <a:xfrm>
            <a:off x="838200" y="1377833"/>
            <a:ext cx="9037320" cy="540000"/>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34"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714471304"/>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onitor and Two Text Blocks">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DE44FD2-4D01-4152-92DA-14AD1463CC94}"/>
              </a:ext>
            </a:extLst>
          </p:cNvPr>
          <p:cNvSpPr/>
          <p:nvPr/>
        </p:nvSpPr>
        <p:spPr>
          <a:xfrm>
            <a:off x="879144" y="2301657"/>
            <a:ext cx="5257799" cy="4374516"/>
          </a:xfrm>
          <a:prstGeom prst="rect">
            <a:avLst/>
          </a:prstGeom>
          <a:blipFill>
            <a:blip r:embed="rId2"/>
            <a:srcRect/>
            <a:stretch>
              <a:fillRect l="-2654" t="-2825" r="2654" b="-101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32466C2-B08E-47AF-9DA7-104243999B45}"/>
              </a:ext>
            </a:extLst>
          </p:cNvPr>
          <p:cNvSpPr>
            <a:spLocks noGrp="1"/>
          </p:cNvSpPr>
          <p:nvPr>
            <p:ph type="title"/>
          </p:nvPr>
        </p:nvSpPr>
        <p:spPr>
          <a:xfrm>
            <a:off x="838200" y="742867"/>
            <a:ext cx="9037320" cy="566931"/>
          </a:xfrm>
        </p:spPr>
        <p:txBody>
          <a:bodyPr lIns="36000" tIns="0" rIns="0" bIns="0"/>
          <a:lstStyle/>
          <a:p>
            <a:r>
              <a:rPr lang="en-US" noProof="0"/>
              <a:t>Click to edit Master title style</a:t>
            </a:r>
          </a:p>
        </p:txBody>
      </p:sp>
      <p:sp>
        <p:nvSpPr>
          <p:cNvPr id="7" name="Date Placeholder 6">
            <a:extLst>
              <a:ext uri="{FF2B5EF4-FFF2-40B4-BE49-F238E27FC236}">
                <a16:creationId xmlns:a16="http://schemas.microsoft.com/office/drawing/2014/main" id="{0AA31567-B240-40D5-82F7-A7DBFE5DDBDF}"/>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8" name="Footer Placeholder 7">
            <a:extLst>
              <a:ext uri="{FF2B5EF4-FFF2-40B4-BE49-F238E27FC236}">
                <a16:creationId xmlns:a16="http://schemas.microsoft.com/office/drawing/2014/main" id="{20CFCD12-4263-4A80-B68E-F72622E6AD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41E74F-5D68-44E6-AE69-70A1A935E91D}"/>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13" name="Text Placeholder 2">
            <a:extLst>
              <a:ext uri="{FF2B5EF4-FFF2-40B4-BE49-F238E27FC236}">
                <a16:creationId xmlns:a16="http://schemas.microsoft.com/office/drawing/2014/main" id="{3919B118-F379-4011-B1CF-E685CC09FA38}"/>
              </a:ext>
            </a:extLst>
          </p:cNvPr>
          <p:cNvSpPr>
            <a:spLocks noGrp="1"/>
          </p:cNvSpPr>
          <p:nvPr>
            <p:ph type="body" idx="14" hasCustomPrompt="1"/>
          </p:nvPr>
        </p:nvSpPr>
        <p:spPr>
          <a:xfrm>
            <a:off x="6486746" y="3718884"/>
            <a:ext cx="208954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14" name="Text Placeholder 11">
            <a:extLst>
              <a:ext uri="{FF2B5EF4-FFF2-40B4-BE49-F238E27FC236}">
                <a16:creationId xmlns:a16="http://schemas.microsoft.com/office/drawing/2014/main" id="{CF59DFEB-5DA9-4E64-84A0-3FAA808064B5}"/>
              </a:ext>
            </a:extLst>
          </p:cNvPr>
          <p:cNvSpPr>
            <a:spLocks noGrp="1"/>
          </p:cNvSpPr>
          <p:nvPr>
            <p:ph type="body" sz="quarter" idx="15" hasCustomPrompt="1"/>
          </p:nvPr>
        </p:nvSpPr>
        <p:spPr>
          <a:xfrm>
            <a:off x="6486747" y="4086418"/>
            <a:ext cx="1783080" cy="1271016"/>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17" name="Picture Placeholder 15">
            <a:extLst>
              <a:ext uri="{FF2B5EF4-FFF2-40B4-BE49-F238E27FC236}">
                <a16:creationId xmlns:a16="http://schemas.microsoft.com/office/drawing/2014/main" id="{F842B3BB-CE92-4AEA-A2FF-5EEC732A4EFF}"/>
              </a:ext>
            </a:extLst>
          </p:cNvPr>
          <p:cNvSpPr>
            <a:spLocks noGrp="1"/>
          </p:cNvSpPr>
          <p:nvPr>
            <p:ph type="pic" sz="quarter" idx="17"/>
          </p:nvPr>
        </p:nvSpPr>
        <p:spPr>
          <a:xfrm>
            <a:off x="6486746" y="3069135"/>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33" name="Text Placeholder 2">
            <a:extLst>
              <a:ext uri="{FF2B5EF4-FFF2-40B4-BE49-F238E27FC236}">
                <a16:creationId xmlns:a16="http://schemas.microsoft.com/office/drawing/2014/main" id="{68514664-8AD0-4DF7-8C6F-12FFA6BEA7B2}"/>
              </a:ext>
            </a:extLst>
          </p:cNvPr>
          <p:cNvSpPr>
            <a:spLocks noGrp="1"/>
          </p:cNvSpPr>
          <p:nvPr>
            <p:ph type="body" idx="24" hasCustomPrompt="1"/>
          </p:nvPr>
        </p:nvSpPr>
        <p:spPr>
          <a:xfrm>
            <a:off x="838200" y="1377833"/>
            <a:ext cx="9037320" cy="540000"/>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1" name="Picture Placeholder 10">
            <a:extLst>
              <a:ext uri="{FF2B5EF4-FFF2-40B4-BE49-F238E27FC236}">
                <a16:creationId xmlns:a16="http://schemas.microsoft.com/office/drawing/2014/main" id="{3B535E35-8075-4558-BA3A-C9DFB4FCA5B8}"/>
              </a:ext>
            </a:extLst>
          </p:cNvPr>
          <p:cNvSpPr>
            <a:spLocks noGrp="1"/>
          </p:cNvSpPr>
          <p:nvPr>
            <p:ph type="pic" sz="quarter" idx="26"/>
          </p:nvPr>
        </p:nvSpPr>
        <p:spPr>
          <a:xfrm>
            <a:off x="1061177" y="2461528"/>
            <a:ext cx="4555067" cy="2590800"/>
          </a:xfrm>
        </p:spPr>
        <p:txBody>
          <a:bodyPr anchor="ctr" anchorCtr="0">
            <a:normAutofit/>
          </a:bodyPr>
          <a:lstStyle>
            <a:lvl1pPr marL="0" indent="0" algn="ctr">
              <a:buNone/>
              <a:defRPr sz="1800"/>
            </a:lvl1pPr>
          </a:lstStyle>
          <a:p>
            <a:r>
              <a:rPr lang="en-US" noProof="0"/>
              <a:t>Click icon to add picture</a:t>
            </a:r>
            <a:endParaRPr lang="en-US" noProof="0" dirty="0"/>
          </a:p>
        </p:txBody>
      </p:sp>
      <p:sp>
        <p:nvSpPr>
          <p:cNvPr id="25" name="Text Placeholder 2">
            <a:extLst>
              <a:ext uri="{FF2B5EF4-FFF2-40B4-BE49-F238E27FC236}">
                <a16:creationId xmlns:a16="http://schemas.microsoft.com/office/drawing/2014/main" id="{9E1A0053-EF84-446F-850C-6AC8FF9CCEDF}"/>
              </a:ext>
            </a:extLst>
          </p:cNvPr>
          <p:cNvSpPr>
            <a:spLocks noGrp="1"/>
          </p:cNvSpPr>
          <p:nvPr>
            <p:ph type="body" idx="27" hasCustomPrompt="1"/>
          </p:nvPr>
        </p:nvSpPr>
        <p:spPr>
          <a:xfrm>
            <a:off x="9098279" y="3718884"/>
            <a:ext cx="208954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2" name="Text Placeholder 11">
            <a:extLst>
              <a:ext uri="{FF2B5EF4-FFF2-40B4-BE49-F238E27FC236}">
                <a16:creationId xmlns:a16="http://schemas.microsoft.com/office/drawing/2014/main" id="{1534A936-14F3-4AEF-8CAD-03D91D568FE0}"/>
              </a:ext>
            </a:extLst>
          </p:cNvPr>
          <p:cNvSpPr>
            <a:spLocks noGrp="1"/>
          </p:cNvSpPr>
          <p:nvPr>
            <p:ph type="body" sz="quarter" idx="28" hasCustomPrompt="1"/>
          </p:nvPr>
        </p:nvSpPr>
        <p:spPr>
          <a:xfrm>
            <a:off x="9098280" y="4086418"/>
            <a:ext cx="1783080" cy="1271016"/>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35" name="Picture Placeholder 15">
            <a:extLst>
              <a:ext uri="{FF2B5EF4-FFF2-40B4-BE49-F238E27FC236}">
                <a16:creationId xmlns:a16="http://schemas.microsoft.com/office/drawing/2014/main" id="{A88BEF2F-BB04-4330-BC4B-2912B69653B6}"/>
              </a:ext>
            </a:extLst>
          </p:cNvPr>
          <p:cNvSpPr>
            <a:spLocks noGrp="1"/>
          </p:cNvSpPr>
          <p:nvPr>
            <p:ph type="pic" sz="quarter" idx="29"/>
          </p:nvPr>
        </p:nvSpPr>
        <p:spPr>
          <a:xfrm>
            <a:off x="9098279" y="3069135"/>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16"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930395115"/>
      </p:ext>
    </p:extLst>
  </p:cSld>
  <p:clrMapOvr>
    <a:masterClrMapping/>
  </p:clrMapOvr>
  <p:extLst>
    <p:ext uri="{DCECCB84-F9BA-43D5-87BE-67443E8EF086}">
      <p15:sldGuideLst xmlns:p15="http://schemas.microsoft.com/office/powerpoint/2012/main">
        <p15:guide id="4" orient="horz" pos="216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op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B7BBC9A-B18B-4F56-8515-321CD01B2666}"/>
              </a:ext>
            </a:extLst>
          </p:cNvPr>
          <p:cNvSpPr/>
          <p:nvPr/>
        </p:nvSpPr>
        <p:spPr>
          <a:xfrm>
            <a:off x="7975232" y="2875541"/>
            <a:ext cx="3758184" cy="3547872"/>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4" y="1377833"/>
            <a:ext cx="9535686" cy="540000"/>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6" name="Rectangle 15">
            <a:extLst>
              <a:ext uri="{FF2B5EF4-FFF2-40B4-BE49-F238E27FC236}">
                <a16:creationId xmlns:a16="http://schemas.microsoft.com/office/drawing/2014/main" id="{7684F357-0C41-471E-A413-4D42ADE55B12}"/>
              </a:ext>
            </a:extLst>
          </p:cNvPr>
          <p:cNvSpPr/>
          <p:nvPr/>
        </p:nvSpPr>
        <p:spPr>
          <a:xfrm>
            <a:off x="458724" y="2852928"/>
            <a:ext cx="3758184" cy="3547872"/>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ectangle 17">
            <a:extLst>
              <a:ext uri="{FF2B5EF4-FFF2-40B4-BE49-F238E27FC236}">
                <a16:creationId xmlns:a16="http://schemas.microsoft.com/office/drawing/2014/main" id="{33076231-2A54-4E4C-AED3-197E208C14BB}"/>
              </a:ext>
            </a:extLst>
          </p:cNvPr>
          <p:cNvSpPr/>
          <p:nvPr/>
        </p:nvSpPr>
        <p:spPr>
          <a:xfrm>
            <a:off x="4216908" y="2395728"/>
            <a:ext cx="3758184" cy="4462271"/>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Text Placeholder 7">
            <a:extLst>
              <a:ext uri="{FF2B5EF4-FFF2-40B4-BE49-F238E27FC236}">
                <a16:creationId xmlns:a16="http://schemas.microsoft.com/office/drawing/2014/main" id="{63C66F5D-DEC7-40DB-ACC1-70F67F4C9F4B}"/>
              </a:ext>
            </a:extLst>
          </p:cNvPr>
          <p:cNvSpPr>
            <a:spLocks noGrp="1"/>
          </p:cNvSpPr>
          <p:nvPr>
            <p:ph type="body" sz="quarter" idx="25" hasCustomPrompt="1"/>
          </p:nvPr>
        </p:nvSpPr>
        <p:spPr>
          <a:xfrm>
            <a:off x="838086" y="3012360"/>
            <a:ext cx="1266825" cy="781561"/>
          </a:xfrm>
        </p:spPr>
        <p:txBody>
          <a:bodyPr lIns="0" tIns="0" rIns="0" bIns="0">
            <a:noAutofit/>
          </a:bodyPr>
          <a:lstStyle>
            <a:lvl1pPr marL="0" indent="0" algn="l">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1</a:t>
            </a:r>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836613" y="4048567"/>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1" name="Text Placeholder 11">
            <a:extLst>
              <a:ext uri="{FF2B5EF4-FFF2-40B4-BE49-F238E27FC236}">
                <a16:creationId xmlns:a16="http://schemas.microsoft.com/office/drawing/2014/main" id="{4A6CBB7D-3142-4CED-98BE-68B4F7C14E52}"/>
              </a:ext>
            </a:extLst>
          </p:cNvPr>
          <p:cNvSpPr>
            <a:spLocks noGrp="1"/>
          </p:cNvSpPr>
          <p:nvPr>
            <p:ph type="body" sz="quarter" idx="13" hasCustomPrompt="1"/>
          </p:nvPr>
        </p:nvSpPr>
        <p:spPr>
          <a:xfrm>
            <a:off x="836613" y="4433657"/>
            <a:ext cx="2992278" cy="1358113"/>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22" name="Text Placeholder 7">
            <a:extLst>
              <a:ext uri="{FF2B5EF4-FFF2-40B4-BE49-F238E27FC236}">
                <a16:creationId xmlns:a16="http://schemas.microsoft.com/office/drawing/2014/main" id="{78844A59-978B-47C0-B59A-F529FA41BF10}"/>
              </a:ext>
            </a:extLst>
          </p:cNvPr>
          <p:cNvSpPr>
            <a:spLocks noGrp="1"/>
          </p:cNvSpPr>
          <p:nvPr>
            <p:ph type="body" sz="quarter" idx="26" hasCustomPrompt="1"/>
          </p:nvPr>
        </p:nvSpPr>
        <p:spPr>
          <a:xfrm>
            <a:off x="8358230" y="3012360"/>
            <a:ext cx="1266825" cy="781561"/>
          </a:xfrm>
        </p:spPr>
        <p:txBody>
          <a:bodyPr lIns="0" tIns="0" rIns="0" bIns="0">
            <a:noAutofit/>
          </a:bodyPr>
          <a:lstStyle>
            <a:lvl1pPr marL="0" indent="0" algn="l">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3</a:t>
            </a:r>
          </a:p>
        </p:txBody>
      </p:sp>
      <p:sp>
        <p:nvSpPr>
          <p:cNvPr id="23" name="Text Placeholder 2">
            <a:extLst>
              <a:ext uri="{FF2B5EF4-FFF2-40B4-BE49-F238E27FC236}">
                <a16:creationId xmlns:a16="http://schemas.microsoft.com/office/drawing/2014/main" id="{D09F31D3-FC19-4A61-A915-5F11C6F7EBD8}"/>
              </a:ext>
            </a:extLst>
          </p:cNvPr>
          <p:cNvSpPr>
            <a:spLocks noGrp="1"/>
          </p:cNvSpPr>
          <p:nvPr>
            <p:ph type="body" idx="27" hasCustomPrompt="1"/>
          </p:nvPr>
        </p:nvSpPr>
        <p:spPr>
          <a:xfrm>
            <a:off x="8356757" y="4048567"/>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4" name="Text Placeholder 11">
            <a:extLst>
              <a:ext uri="{FF2B5EF4-FFF2-40B4-BE49-F238E27FC236}">
                <a16:creationId xmlns:a16="http://schemas.microsoft.com/office/drawing/2014/main" id="{6AA97C78-ABC3-4559-8EFA-1F24C3A6E3FE}"/>
              </a:ext>
            </a:extLst>
          </p:cNvPr>
          <p:cNvSpPr>
            <a:spLocks noGrp="1"/>
          </p:cNvSpPr>
          <p:nvPr>
            <p:ph type="body" sz="quarter" idx="28" hasCustomPrompt="1"/>
          </p:nvPr>
        </p:nvSpPr>
        <p:spPr>
          <a:xfrm>
            <a:off x="8356757" y="4433657"/>
            <a:ext cx="2992278" cy="1358113"/>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25" name="Text Placeholder 7">
            <a:extLst>
              <a:ext uri="{FF2B5EF4-FFF2-40B4-BE49-F238E27FC236}">
                <a16:creationId xmlns:a16="http://schemas.microsoft.com/office/drawing/2014/main" id="{92A70C67-E4B2-45C8-BD5F-DF3679B00C82}"/>
              </a:ext>
            </a:extLst>
          </p:cNvPr>
          <p:cNvSpPr>
            <a:spLocks noGrp="1"/>
          </p:cNvSpPr>
          <p:nvPr>
            <p:ph type="body" sz="quarter" idx="29" hasCustomPrompt="1"/>
          </p:nvPr>
        </p:nvSpPr>
        <p:spPr>
          <a:xfrm>
            <a:off x="4596270" y="3012360"/>
            <a:ext cx="1266825" cy="781561"/>
          </a:xfrm>
        </p:spPr>
        <p:txBody>
          <a:bodyPr lIns="0" tIns="0" rIns="0" bIns="0">
            <a:noAutofit/>
          </a:bodyPr>
          <a:lstStyle>
            <a:lvl1pPr marL="0" indent="0" algn="l">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2</a:t>
            </a:r>
          </a:p>
        </p:txBody>
      </p:sp>
      <p:sp>
        <p:nvSpPr>
          <p:cNvPr id="26" name="Text Placeholder 2">
            <a:extLst>
              <a:ext uri="{FF2B5EF4-FFF2-40B4-BE49-F238E27FC236}">
                <a16:creationId xmlns:a16="http://schemas.microsoft.com/office/drawing/2014/main" id="{9CA39242-8640-435B-8C03-0CB0BC8E88E6}"/>
              </a:ext>
            </a:extLst>
          </p:cNvPr>
          <p:cNvSpPr>
            <a:spLocks noGrp="1"/>
          </p:cNvSpPr>
          <p:nvPr>
            <p:ph type="body" idx="30" hasCustomPrompt="1"/>
          </p:nvPr>
        </p:nvSpPr>
        <p:spPr>
          <a:xfrm>
            <a:off x="4594797" y="4048567"/>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7" name="Text Placeholder 11">
            <a:extLst>
              <a:ext uri="{FF2B5EF4-FFF2-40B4-BE49-F238E27FC236}">
                <a16:creationId xmlns:a16="http://schemas.microsoft.com/office/drawing/2014/main" id="{62E97E9F-0DAA-48F4-90F4-640195EAD7DA}"/>
              </a:ext>
            </a:extLst>
          </p:cNvPr>
          <p:cNvSpPr>
            <a:spLocks noGrp="1"/>
          </p:cNvSpPr>
          <p:nvPr>
            <p:ph type="body" sz="quarter" idx="31" hasCustomPrompt="1"/>
          </p:nvPr>
        </p:nvSpPr>
        <p:spPr>
          <a:xfrm>
            <a:off x="4594797" y="4433657"/>
            <a:ext cx="2992278" cy="1358113"/>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28" name="Picture Placeholder 11">
            <a:extLst>
              <a:ext uri="{FF2B5EF4-FFF2-40B4-BE49-F238E27FC236}">
                <a16:creationId xmlns:a16="http://schemas.microsoft.com/office/drawing/2014/main" id="{48D7F0F9-4118-4257-9D45-A5772C2110D7}"/>
              </a:ext>
            </a:extLst>
          </p:cNvPr>
          <p:cNvSpPr>
            <a:spLocks noGrp="1"/>
          </p:cNvSpPr>
          <p:nvPr>
            <p:ph type="pic" sz="quarter" idx="32"/>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489338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247843973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6" name="Rectangle 5">
            <a:extLst>
              <a:ext uri="{FF2B5EF4-FFF2-40B4-BE49-F238E27FC236}">
                <a16:creationId xmlns:a16="http://schemas.microsoft.com/office/drawing/2014/main" id="{933A2111-9E77-40EF-86DB-0DCF4279EE04}"/>
              </a:ext>
            </a:extLst>
          </p:cNvPr>
          <p:cNvSpPr/>
          <p:nvPr/>
        </p:nvSpPr>
        <p:spPr>
          <a:xfrm>
            <a:off x="442913" y="2238229"/>
            <a:ext cx="11749087" cy="1538525"/>
          </a:xfrm>
          <a:prstGeom prst="rect">
            <a:avLst/>
          </a:prstGeom>
          <a:gradFill>
            <a:gsLst>
              <a:gs pos="100000">
                <a:schemeClr val="accent1">
                  <a:lumMod val="75000"/>
                  <a:alpha val="20000"/>
                </a:schemeClr>
              </a:gs>
              <a:gs pos="0">
                <a:schemeClr val="bg2">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4" y="1377833"/>
            <a:ext cx="9535686" cy="540000"/>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0" name="Text Placeholder 7">
            <a:extLst>
              <a:ext uri="{FF2B5EF4-FFF2-40B4-BE49-F238E27FC236}">
                <a16:creationId xmlns:a16="http://schemas.microsoft.com/office/drawing/2014/main" id="{BB9AC69A-F349-47A4-BC2D-27B0A7514469}"/>
              </a:ext>
            </a:extLst>
          </p:cNvPr>
          <p:cNvSpPr>
            <a:spLocks noGrp="1"/>
          </p:cNvSpPr>
          <p:nvPr>
            <p:ph type="body" sz="quarter" idx="25" hasCustomPrompt="1"/>
          </p:nvPr>
        </p:nvSpPr>
        <p:spPr>
          <a:xfrm>
            <a:off x="874713" y="2623018"/>
            <a:ext cx="2992278" cy="781561"/>
          </a:xfrm>
        </p:spPr>
        <p:txBody>
          <a:bodyPr lIns="0" tIns="0" rIns="0" bIns="0">
            <a:noAutofit/>
          </a:bodyPr>
          <a:lstStyle>
            <a:lvl1pPr marL="0" indent="0" algn="l">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1</a:t>
            </a:r>
          </a:p>
        </p:txBody>
      </p:sp>
      <p:sp>
        <p:nvSpPr>
          <p:cNvPr id="11" name="Text Placeholder 2">
            <a:extLst>
              <a:ext uri="{FF2B5EF4-FFF2-40B4-BE49-F238E27FC236}">
                <a16:creationId xmlns:a16="http://schemas.microsoft.com/office/drawing/2014/main" id="{CAC4E2DC-6DA0-4F8B-846F-A0B6430B2768}"/>
              </a:ext>
            </a:extLst>
          </p:cNvPr>
          <p:cNvSpPr>
            <a:spLocks noGrp="1"/>
          </p:cNvSpPr>
          <p:nvPr>
            <p:ph type="body" idx="1" hasCustomPrompt="1"/>
          </p:nvPr>
        </p:nvSpPr>
        <p:spPr>
          <a:xfrm>
            <a:off x="836613" y="4048567"/>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2" name="Text Placeholder 11">
            <a:extLst>
              <a:ext uri="{FF2B5EF4-FFF2-40B4-BE49-F238E27FC236}">
                <a16:creationId xmlns:a16="http://schemas.microsoft.com/office/drawing/2014/main" id="{F87794B2-6DF5-42E5-A435-F8FADACBCF86}"/>
              </a:ext>
            </a:extLst>
          </p:cNvPr>
          <p:cNvSpPr>
            <a:spLocks noGrp="1"/>
          </p:cNvSpPr>
          <p:nvPr>
            <p:ph type="body" sz="quarter" idx="13" hasCustomPrompt="1"/>
          </p:nvPr>
        </p:nvSpPr>
        <p:spPr>
          <a:xfrm>
            <a:off x="836613" y="4433657"/>
            <a:ext cx="4893566" cy="1358113"/>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13" name="Text Placeholder 7">
            <a:extLst>
              <a:ext uri="{FF2B5EF4-FFF2-40B4-BE49-F238E27FC236}">
                <a16:creationId xmlns:a16="http://schemas.microsoft.com/office/drawing/2014/main" id="{DFC6F434-B720-414A-A92B-EFFC947E69C5}"/>
              </a:ext>
            </a:extLst>
          </p:cNvPr>
          <p:cNvSpPr>
            <a:spLocks noGrp="1"/>
          </p:cNvSpPr>
          <p:nvPr>
            <p:ph type="body" sz="quarter" idx="26" hasCustomPrompt="1"/>
          </p:nvPr>
        </p:nvSpPr>
        <p:spPr>
          <a:xfrm>
            <a:off x="6501650" y="2616710"/>
            <a:ext cx="2992278" cy="781561"/>
          </a:xfrm>
        </p:spPr>
        <p:txBody>
          <a:bodyPr lIns="0" tIns="0" rIns="0" bIns="0">
            <a:noAutofit/>
          </a:bodyPr>
          <a:lstStyle>
            <a:lvl1pPr marL="0" indent="0" algn="l">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1</a:t>
            </a:r>
          </a:p>
        </p:txBody>
      </p:sp>
      <p:sp>
        <p:nvSpPr>
          <p:cNvPr id="14" name="Text Placeholder 2">
            <a:extLst>
              <a:ext uri="{FF2B5EF4-FFF2-40B4-BE49-F238E27FC236}">
                <a16:creationId xmlns:a16="http://schemas.microsoft.com/office/drawing/2014/main" id="{7DDDFEB1-7872-4940-890E-713981F69C4B}"/>
              </a:ext>
            </a:extLst>
          </p:cNvPr>
          <p:cNvSpPr>
            <a:spLocks noGrp="1"/>
          </p:cNvSpPr>
          <p:nvPr>
            <p:ph type="body" idx="30" hasCustomPrompt="1"/>
          </p:nvPr>
        </p:nvSpPr>
        <p:spPr>
          <a:xfrm>
            <a:off x="6501650" y="4048567"/>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5" name="Text Placeholder 11">
            <a:extLst>
              <a:ext uri="{FF2B5EF4-FFF2-40B4-BE49-F238E27FC236}">
                <a16:creationId xmlns:a16="http://schemas.microsoft.com/office/drawing/2014/main" id="{9F54982B-78F2-4014-A84C-F25539C6DC8A}"/>
              </a:ext>
            </a:extLst>
          </p:cNvPr>
          <p:cNvSpPr>
            <a:spLocks noGrp="1"/>
          </p:cNvSpPr>
          <p:nvPr>
            <p:ph type="body" sz="quarter" idx="31" hasCustomPrompt="1"/>
          </p:nvPr>
        </p:nvSpPr>
        <p:spPr>
          <a:xfrm>
            <a:off x="6501650" y="4433657"/>
            <a:ext cx="4853737" cy="1376965"/>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16" name="Picture Placeholder 11">
            <a:extLst>
              <a:ext uri="{FF2B5EF4-FFF2-40B4-BE49-F238E27FC236}">
                <a16:creationId xmlns:a16="http://schemas.microsoft.com/office/drawing/2014/main" id="{48D7F0F9-4118-4257-9D45-A5772C2110D7}"/>
              </a:ext>
            </a:extLst>
          </p:cNvPr>
          <p:cNvSpPr>
            <a:spLocks noGrp="1"/>
          </p:cNvSpPr>
          <p:nvPr>
            <p:ph type="pic" sz="quarter" idx="32"/>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8672092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ircles Fram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AA4D017-0A70-4D48-AAEC-419979E13E79}"/>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B7BBC7E7-6231-47E3-8EF5-B6940485EE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CF16B4-2B81-4254-9C13-836431B5E213}"/>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21" name="Oval 20">
            <a:extLst>
              <a:ext uri="{FF2B5EF4-FFF2-40B4-BE49-F238E27FC236}">
                <a16:creationId xmlns:a16="http://schemas.microsoft.com/office/drawing/2014/main" id="{301015CF-499A-4BBE-9753-C58924478363}"/>
              </a:ext>
            </a:extLst>
          </p:cNvPr>
          <p:cNvSpPr/>
          <p:nvPr/>
        </p:nvSpPr>
        <p:spPr>
          <a:xfrm>
            <a:off x="1810787" y="2541781"/>
            <a:ext cx="2322576" cy="2322576"/>
          </a:xfrm>
          <a:prstGeom prst="ellipse">
            <a:avLst/>
          </a:prstGeom>
          <a:gradFill>
            <a:gsLst>
              <a:gs pos="0">
                <a:schemeClr val="bg2">
                  <a:alpha val="10000"/>
                </a:schemeClr>
              </a:gs>
              <a:gs pos="100000">
                <a:schemeClr val="bg2">
                  <a:lumMod val="75000"/>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Oval 21">
            <a:extLst>
              <a:ext uri="{FF2B5EF4-FFF2-40B4-BE49-F238E27FC236}">
                <a16:creationId xmlns:a16="http://schemas.microsoft.com/office/drawing/2014/main" id="{A25F4982-38CF-44F1-8F23-63FB784DDB3F}"/>
              </a:ext>
            </a:extLst>
          </p:cNvPr>
          <p:cNvSpPr/>
          <p:nvPr/>
        </p:nvSpPr>
        <p:spPr>
          <a:xfrm>
            <a:off x="3997452" y="2200193"/>
            <a:ext cx="3008376" cy="3008376"/>
          </a:xfrm>
          <a:prstGeom prst="ellipse">
            <a:avLst/>
          </a:prstGeom>
          <a:gradFill>
            <a:gsLst>
              <a:gs pos="100000">
                <a:schemeClr val="bg2">
                  <a:lumMod val="75000"/>
                  <a:alpha val="20000"/>
                </a:schemeClr>
              </a:gs>
              <a:gs pos="0">
                <a:schemeClr val="tx2">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Oval 22">
            <a:extLst>
              <a:ext uri="{FF2B5EF4-FFF2-40B4-BE49-F238E27FC236}">
                <a16:creationId xmlns:a16="http://schemas.microsoft.com/office/drawing/2014/main" id="{2E9E2742-0CF7-4498-9804-D4E1B556238F}"/>
              </a:ext>
            </a:extLst>
          </p:cNvPr>
          <p:cNvSpPr/>
          <p:nvPr/>
        </p:nvSpPr>
        <p:spPr>
          <a:xfrm>
            <a:off x="6869918" y="1978150"/>
            <a:ext cx="3511296" cy="3511296"/>
          </a:xfrm>
          <a:prstGeom prst="ellipse">
            <a:avLst/>
          </a:prstGeom>
          <a:gradFill>
            <a:gsLst>
              <a:gs pos="0">
                <a:schemeClr val="accent1">
                  <a:lumMod val="75000"/>
                  <a:alpha val="20000"/>
                </a:schemeClr>
              </a:gs>
              <a:gs pos="100000">
                <a:schemeClr val="accent1">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Text Placeholder 7">
            <a:extLst>
              <a:ext uri="{FF2B5EF4-FFF2-40B4-BE49-F238E27FC236}">
                <a16:creationId xmlns:a16="http://schemas.microsoft.com/office/drawing/2014/main" id="{6BA84852-3669-4ADB-BADA-A7F54196B2BE}"/>
              </a:ext>
            </a:extLst>
          </p:cNvPr>
          <p:cNvSpPr>
            <a:spLocks noGrp="1"/>
          </p:cNvSpPr>
          <p:nvPr>
            <p:ph type="body" sz="quarter" idx="25" hasCustomPrompt="1"/>
          </p:nvPr>
        </p:nvSpPr>
        <p:spPr>
          <a:xfrm>
            <a:off x="2073295" y="3071195"/>
            <a:ext cx="1797559" cy="781561"/>
          </a:xfrm>
        </p:spPr>
        <p:txBody>
          <a:bodyPr lIns="0" tIns="0" rIns="0" bIns="0">
            <a:noAutofit/>
          </a:bodyPr>
          <a:lstStyle>
            <a:lvl1pPr marL="0" indent="0" algn="ctr">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1</a:t>
            </a:r>
          </a:p>
        </p:txBody>
      </p:sp>
      <p:sp>
        <p:nvSpPr>
          <p:cNvPr id="28" name="Text Placeholder 2">
            <a:extLst>
              <a:ext uri="{FF2B5EF4-FFF2-40B4-BE49-F238E27FC236}">
                <a16:creationId xmlns:a16="http://schemas.microsoft.com/office/drawing/2014/main" id="{332ADE7C-CB58-4543-8A89-D1BAA23B59EB}"/>
              </a:ext>
            </a:extLst>
          </p:cNvPr>
          <p:cNvSpPr>
            <a:spLocks noGrp="1"/>
          </p:cNvSpPr>
          <p:nvPr>
            <p:ph type="body" idx="1" hasCustomPrompt="1"/>
          </p:nvPr>
        </p:nvSpPr>
        <p:spPr>
          <a:xfrm>
            <a:off x="1730075" y="5649340"/>
            <a:ext cx="2484000" cy="334918"/>
          </a:xfrm>
        </p:spPr>
        <p:txBody>
          <a:bodyPr lIns="36000" tIns="0" rIns="0" bIns="0" anchor="b">
            <a:norm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29" name="Text Placeholder 11">
            <a:extLst>
              <a:ext uri="{FF2B5EF4-FFF2-40B4-BE49-F238E27FC236}">
                <a16:creationId xmlns:a16="http://schemas.microsoft.com/office/drawing/2014/main" id="{BEF70025-7AF3-426D-AAE8-5D25E1A5CB6E}"/>
              </a:ext>
            </a:extLst>
          </p:cNvPr>
          <p:cNvSpPr>
            <a:spLocks noGrp="1"/>
          </p:cNvSpPr>
          <p:nvPr>
            <p:ph type="body" sz="quarter" idx="13" hasCustomPrompt="1"/>
          </p:nvPr>
        </p:nvSpPr>
        <p:spPr>
          <a:xfrm>
            <a:off x="2165887" y="3909381"/>
            <a:ext cx="1596816" cy="430700"/>
          </a:xfrm>
        </p:spPr>
        <p:txBody>
          <a:bodyPr lIns="36000" tIns="0" rIns="0" bIns="0">
            <a:noAutofit/>
          </a:bodyPr>
          <a:lstStyle>
            <a:lvl1pPr marL="0" indent="0" algn="ctr">
              <a:buNone/>
              <a:defRPr sz="2800"/>
            </a:lvl1pPr>
            <a:lvl2pPr marL="457200" indent="0">
              <a:buNone/>
              <a:defRPr sz="2800"/>
            </a:lvl2pPr>
          </a:lstStyle>
          <a:p>
            <a:pPr lvl="0"/>
            <a:r>
              <a:rPr lang="en-US" noProof="0"/>
              <a:t>Billion</a:t>
            </a:r>
          </a:p>
        </p:txBody>
      </p:sp>
      <p:sp>
        <p:nvSpPr>
          <p:cNvPr id="30" name="Text Placeholder 2">
            <a:extLst>
              <a:ext uri="{FF2B5EF4-FFF2-40B4-BE49-F238E27FC236}">
                <a16:creationId xmlns:a16="http://schemas.microsoft.com/office/drawing/2014/main" id="{B48A1176-4AC8-4197-8737-21A26EC60370}"/>
              </a:ext>
            </a:extLst>
          </p:cNvPr>
          <p:cNvSpPr>
            <a:spLocks noGrp="1"/>
          </p:cNvSpPr>
          <p:nvPr>
            <p:ph type="body" idx="32" hasCustomPrompt="1"/>
          </p:nvPr>
        </p:nvSpPr>
        <p:spPr>
          <a:xfrm>
            <a:off x="4362457" y="5674484"/>
            <a:ext cx="2484000" cy="334918"/>
          </a:xfrm>
        </p:spPr>
        <p:txBody>
          <a:bodyPr lIns="36000" tIns="0" rIns="0" bIns="0" anchor="b">
            <a:norm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1" name="Text Placeholder 2">
            <a:extLst>
              <a:ext uri="{FF2B5EF4-FFF2-40B4-BE49-F238E27FC236}">
                <a16:creationId xmlns:a16="http://schemas.microsoft.com/office/drawing/2014/main" id="{9E48A353-E825-43A2-9268-3772DF852C93}"/>
              </a:ext>
            </a:extLst>
          </p:cNvPr>
          <p:cNvSpPr>
            <a:spLocks noGrp="1"/>
          </p:cNvSpPr>
          <p:nvPr>
            <p:ph type="body" idx="33" hasCustomPrompt="1"/>
          </p:nvPr>
        </p:nvSpPr>
        <p:spPr>
          <a:xfrm>
            <a:off x="7383566" y="5656692"/>
            <a:ext cx="2484000" cy="334918"/>
          </a:xfrm>
        </p:spPr>
        <p:txBody>
          <a:bodyPr lIns="36000" tIns="0" rIns="0" bIns="0" anchor="b">
            <a:norm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2" name="Text Placeholder 7">
            <a:extLst>
              <a:ext uri="{FF2B5EF4-FFF2-40B4-BE49-F238E27FC236}">
                <a16:creationId xmlns:a16="http://schemas.microsoft.com/office/drawing/2014/main" id="{289C6559-A412-4545-8BEA-9C8CF0E92D8D}"/>
              </a:ext>
            </a:extLst>
          </p:cNvPr>
          <p:cNvSpPr>
            <a:spLocks noGrp="1"/>
          </p:cNvSpPr>
          <p:nvPr>
            <p:ph type="body" sz="quarter" idx="34" hasCustomPrompt="1"/>
          </p:nvPr>
        </p:nvSpPr>
        <p:spPr>
          <a:xfrm>
            <a:off x="4602860" y="3068895"/>
            <a:ext cx="1797559" cy="781561"/>
          </a:xfrm>
        </p:spPr>
        <p:txBody>
          <a:bodyPr lIns="0" tIns="0" rIns="0" bIns="0">
            <a:noAutofit/>
          </a:bodyPr>
          <a:lstStyle>
            <a:lvl1pPr marL="0" indent="0" algn="ctr">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1</a:t>
            </a:r>
          </a:p>
        </p:txBody>
      </p:sp>
      <p:sp>
        <p:nvSpPr>
          <p:cNvPr id="33" name="Text Placeholder 7">
            <a:extLst>
              <a:ext uri="{FF2B5EF4-FFF2-40B4-BE49-F238E27FC236}">
                <a16:creationId xmlns:a16="http://schemas.microsoft.com/office/drawing/2014/main" id="{0B7BFF13-EDBB-45CE-97A5-A148A3ACA7A0}"/>
              </a:ext>
            </a:extLst>
          </p:cNvPr>
          <p:cNvSpPr>
            <a:spLocks noGrp="1"/>
          </p:cNvSpPr>
          <p:nvPr>
            <p:ph type="body" sz="quarter" idx="35" hasCustomPrompt="1"/>
          </p:nvPr>
        </p:nvSpPr>
        <p:spPr>
          <a:xfrm>
            <a:off x="7726786" y="3068895"/>
            <a:ext cx="1797559" cy="781561"/>
          </a:xfrm>
        </p:spPr>
        <p:txBody>
          <a:bodyPr lIns="0" tIns="0" rIns="0" bIns="0">
            <a:noAutofit/>
          </a:bodyPr>
          <a:lstStyle>
            <a:lvl1pPr marL="0" indent="0" algn="ctr">
              <a:buNone/>
              <a:defRPr sz="6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1</a:t>
            </a:r>
          </a:p>
        </p:txBody>
      </p:sp>
      <p:sp>
        <p:nvSpPr>
          <p:cNvPr id="34" name="Text Placeholder 11">
            <a:extLst>
              <a:ext uri="{FF2B5EF4-FFF2-40B4-BE49-F238E27FC236}">
                <a16:creationId xmlns:a16="http://schemas.microsoft.com/office/drawing/2014/main" id="{4CFD8A3C-72E7-4646-94B5-3D08F2A9B987}"/>
              </a:ext>
            </a:extLst>
          </p:cNvPr>
          <p:cNvSpPr>
            <a:spLocks noGrp="1"/>
          </p:cNvSpPr>
          <p:nvPr>
            <p:ph type="body" sz="quarter" idx="36" hasCustomPrompt="1"/>
          </p:nvPr>
        </p:nvSpPr>
        <p:spPr>
          <a:xfrm>
            <a:off x="4703232" y="3917466"/>
            <a:ext cx="1596816" cy="430700"/>
          </a:xfrm>
        </p:spPr>
        <p:txBody>
          <a:bodyPr lIns="36000" tIns="0" rIns="0" bIns="0">
            <a:noAutofit/>
          </a:bodyPr>
          <a:lstStyle>
            <a:lvl1pPr marL="0" indent="0" algn="ctr">
              <a:buNone/>
              <a:defRPr sz="2800"/>
            </a:lvl1pPr>
            <a:lvl2pPr marL="457200" indent="0">
              <a:buNone/>
              <a:defRPr sz="2800"/>
            </a:lvl2pPr>
          </a:lstStyle>
          <a:p>
            <a:pPr lvl="0"/>
            <a:r>
              <a:rPr lang="en-US" noProof="0"/>
              <a:t>Billion</a:t>
            </a:r>
          </a:p>
        </p:txBody>
      </p:sp>
      <p:sp>
        <p:nvSpPr>
          <p:cNvPr id="35" name="Text Placeholder 11">
            <a:extLst>
              <a:ext uri="{FF2B5EF4-FFF2-40B4-BE49-F238E27FC236}">
                <a16:creationId xmlns:a16="http://schemas.microsoft.com/office/drawing/2014/main" id="{16E9923E-87D9-40DD-9F02-63A0EE936A1F}"/>
              </a:ext>
            </a:extLst>
          </p:cNvPr>
          <p:cNvSpPr>
            <a:spLocks noGrp="1"/>
          </p:cNvSpPr>
          <p:nvPr>
            <p:ph type="body" sz="quarter" idx="37" hasCustomPrompt="1"/>
          </p:nvPr>
        </p:nvSpPr>
        <p:spPr>
          <a:xfrm>
            <a:off x="7827157" y="3917466"/>
            <a:ext cx="1596816" cy="430700"/>
          </a:xfrm>
        </p:spPr>
        <p:txBody>
          <a:bodyPr lIns="36000" tIns="0" rIns="0" bIns="0">
            <a:noAutofit/>
          </a:bodyPr>
          <a:lstStyle>
            <a:lvl1pPr marL="0" indent="0" algn="ctr">
              <a:buNone/>
              <a:defRPr sz="2800"/>
            </a:lvl1pPr>
            <a:lvl2pPr marL="457200" indent="0">
              <a:buNone/>
              <a:defRPr sz="2800"/>
            </a:lvl2pPr>
          </a:lstStyle>
          <a:p>
            <a:pPr lvl="0"/>
            <a:r>
              <a:rPr lang="en-US" noProof="0"/>
              <a:t>Billion</a:t>
            </a:r>
          </a:p>
        </p:txBody>
      </p:sp>
      <p:sp>
        <p:nvSpPr>
          <p:cNvPr id="20" name="Title 1">
            <a:extLst>
              <a:ext uri="{FF2B5EF4-FFF2-40B4-BE49-F238E27FC236}">
                <a16:creationId xmlns:a16="http://schemas.microsoft.com/office/drawing/2014/main" id="{138ED511-212A-DA4E-98FC-496D7B92A73F}"/>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25" name="Text Placeholder 2">
            <a:extLst>
              <a:ext uri="{FF2B5EF4-FFF2-40B4-BE49-F238E27FC236}">
                <a16:creationId xmlns:a16="http://schemas.microsoft.com/office/drawing/2014/main" id="{53F5D1F3-7B20-844A-AD7A-66AA1CAC2557}"/>
              </a:ext>
            </a:extLst>
          </p:cNvPr>
          <p:cNvSpPr>
            <a:spLocks noGrp="1"/>
          </p:cNvSpPr>
          <p:nvPr>
            <p:ph type="body" idx="24" hasCustomPrompt="1"/>
          </p:nvPr>
        </p:nvSpPr>
        <p:spPr>
          <a:xfrm>
            <a:off x="836614" y="1377833"/>
            <a:ext cx="9535686" cy="540000"/>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26" name="Picture Placeholder 11">
            <a:extLst>
              <a:ext uri="{FF2B5EF4-FFF2-40B4-BE49-F238E27FC236}">
                <a16:creationId xmlns:a16="http://schemas.microsoft.com/office/drawing/2014/main" id="{48D7F0F9-4118-4257-9D45-A5772C2110D7}"/>
              </a:ext>
            </a:extLst>
          </p:cNvPr>
          <p:cNvSpPr>
            <a:spLocks noGrp="1"/>
          </p:cNvSpPr>
          <p:nvPr>
            <p:ph type="pic" sz="quarter" idx="38"/>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25948537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mparison with Subtitl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B7BBC9A-B18B-4F56-8515-321CD01B2666}"/>
              </a:ext>
            </a:extLst>
          </p:cNvPr>
          <p:cNvSpPr/>
          <p:nvPr/>
        </p:nvSpPr>
        <p:spPr>
          <a:xfrm>
            <a:off x="6096000" y="2875541"/>
            <a:ext cx="5653088" cy="2724912"/>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4" y="1377833"/>
            <a:ext cx="9535686" cy="909018"/>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8" name="Rectangle 17">
            <a:extLst>
              <a:ext uri="{FF2B5EF4-FFF2-40B4-BE49-F238E27FC236}">
                <a16:creationId xmlns:a16="http://schemas.microsoft.com/office/drawing/2014/main" id="{33076231-2A54-4E4C-AED3-197E208C14BB}"/>
              </a:ext>
            </a:extLst>
          </p:cNvPr>
          <p:cNvSpPr/>
          <p:nvPr/>
        </p:nvSpPr>
        <p:spPr>
          <a:xfrm>
            <a:off x="0" y="2891583"/>
            <a:ext cx="6096000" cy="2724912"/>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836612" y="3278541"/>
            <a:ext cx="4820533"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1" name="Text Placeholder 11">
            <a:extLst>
              <a:ext uri="{FF2B5EF4-FFF2-40B4-BE49-F238E27FC236}">
                <a16:creationId xmlns:a16="http://schemas.microsoft.com/office/drawing/2014/main" id="{4A6CBB7D-3142-4CED-98BE-68B4F7C14E52}"/>
              </a:ext>
            </a:extLst>
          </p:cNvPr>
          <p:cNvSpPr>
            <a:spLocks noGrp="1"/>
          </p:cNvSpPr>
          <p:nvPr>
            <p:ph type="body" sz="quarter" idx="13" hasCustomPrompt="1"/>
          </p:nvPr>
        </p:nvSpPr>
        <p:spPr>
          <a:xfrm>
            <a:off x="836612" y="3663631"/>
            <a:ext cx="4820533" cy="1618232"/>
          </a:xfrm>
        </p:spPr>
        <p:txBody>
          <a:bodyPr lIns="36000" tIns="0" rIns="0" bIns="0">
            <a:normAutofit/>
          </a:bodyPr>
          <a:lstStyle>
            <a:lvl1pPr marL="171450" indent="-171450">
              <a:spcBef>
                <a:spcPts val="600"/>
              </a:spcBef>
              <a:buClr>
                <a:schemeClr val="accent1">
                  <a:lumMod val="40000"/>
                  <a:lumOff val="60000"/>
                </a:schemeClr>
              </a:buClr>
              <a:buSzPct val="125000"/>
              <a:buFont typeface="Wingdings" panose="05000000000000000000" pitchFamily="2" charset="2"/>
              <a:buChar char="§"/>
              <a:defRPr sz="1400"/>
            </a:lvl1pPr>
            <a:lvl2pPr marL="628650" indent="-171450">
              <a:spcBef>
                <a:spcPts val="600"/>
              </a:spcBef>
              <a:buClr>
                <a:schemeClr val="accent1">
                  <a:lumMod val="40000"/>
                  <a:lumOff val="60000"/>
                </a:schemeClr>
              </a:buClr>
              <a:buSzPct val="125000"/>
              <a:buFont typeface="Wingdings" panose="05000000000000000000" pitchFamily="2" charset="2"/>
              <a:buChar char="§"/>
              <a:defRPr sz="1400"/>
            </a:lvl2pPr>
          </a:lstStyle>
          <a:p>
            <a:pPr lvl="0"/>
            <a:r>
              <a:rPr lang="en-US" noProof="0"/>
              <a:t>Edit Master text styles</a:t>
            </a:r>
          </a:p>
          <a:p>
            <a:pPr lvl="1"/>
            <a:r>
              <a:rPr lang="en-US" noProof="0"/>
              <a:t>Second level</a:t>
            </a:r>
          </a:p>
        </p:txBody>
      </p:sp>
      <p:sp>
        <p:nvSpPr>
          <p:cNvPr id="26" name="Text Placeholder 2">
            <a:extLst>
              <a:ext uri="{FF2B5EF4-FFF2-40B4-BE49-F238E27FC236}">
                <a16:creationId xmlns:a16="http://schemas.microsoft.com/office/drawing/2014/main" id="{9CA39242-8640-435B-8C03-0CB0BC8E88E6}"/>
              </a:ext>
            </a:extLst>
          </p:cNvPr>
          <p:cNvSpPr>
            <a:spLocks noGrp="1"/>
          </p:cNvSpPr>
          <p:nvPr>
            <p:ph type="body" idx="30" hasCustomPrompt="1"/>
          </p:nvPr>
        </p:nvSpPr>
        <p:spPr>
          <a:xfrm>
            <a:off x="6495790" y="3278541"/>
            <a:ext cx="4820533"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7" name="Text Placeholder 11">
            <a:extLst>
              <a:ext uri="{FF2B5EF4-FFF2-40B4-BE49-F238E27FC236}">
                <a16:creationId xmlns:a16="http://schemas.microsoft.com/office/drawing/2014/main" id="{62E97E9F-0DAA-48F4-90F4-640195EAD7DA}"/>
              </a:ext>
            </a:extLst>
          </p:cNvPr>
          <p:cNvSpPr>
            <a:spLocks noGrp="1"/>
          </p:cNvSpPr>
          <p:nvPr>
            <p:ph type="body" sz="quarter" idx="31" hasCustomPrompt="1"/>
          </p:nvPr>
        </p:nvSpPr>
        <p:spPr>
          <a:xfrm>
            <a:off x="6495790" y="3663631"/>
            <a:ext cx="4820533" cy="1618232"/>
          </a:xfrm>
        </p:spPr>
        <p:txBody>
          <a:bodyPr lIns="36000" tIns="0" rIns="0" bIns="0">
            <a:normAutofit/>
          </a:bodyPr>
          <a:lstStyle>
            <a:lvl1pPr marL="171450" indent="-171450">
              <a:spcBef>
                <a:spcPts val="600"/>
              </a:spcBef>
              <a:buClr>
                <a:schemeClr val="bg2">
                  <a:lumMod val="40000"/>
                  <a:lumOff val="60000"/>
                </a:schemeClr>
              </a:buClr>
              <a:buSzPct val="125000"/>
              <a:buFont typeface="Wingdings" panose="05000000000000000000" pitchFamily="2" charset="2"/>
              <a:buChar char="§"/>
              <a:defRPr sz="1400"/>
            </a:lvl1pPr>
            <a:lvl2pPr marL="628650" indent="-171450">
              <a:spcBef>
                <a:spcPts val="600"/>
              </a:spcBef>
              <a:buClr>
                <a:schemeClr val="bg2">
                  <a:lumMod val="40000"/>
                  <a:lumOff val="60000"/>
                </a:schemeClr>
              </a:buClr>
              <a:buSzPct val="125000"/>
              <a:buFont typeface="Wingdings" panose="05000000000000000000" pitchFamily="2" charset="2"/>
              <a:buChar char="§"/>
              <a:defRPr sz="1400"/>
            </a:lvl2pPr>
          </a:lstStyle>
          <a:p>
            <a:pPr lvl="0"/>
            <a:r>
              <a:rPr lang="en-US" noProof="0"/>
              <a:t>Edit Master text styles</a:t>
            </a:r>
          </a:p>
          <a:p>
            <a:pPr lvl="1"/>
            <a:r>
              <a:rPr lang="en-US" noProof="0"/>
              <a:t>Second level</a:t>
            </a:r>
          </a:p>
        </p:txBody>
      </p:sp>
      <p:sp>
        <p:nvSpPr>
          <p:cNvPr id="14"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92232749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9AECFA43-CD95-4331-BDD6-DA02FC838900}"/>
              </a:ext>
            </a:extLst>
          </p:cNvPr>
          <p:cNvSpPr/>
          <p:nvPr/>
        </p:nvSpPr>
        <p:spPr>
          <a:xfrm>
            <a:off x="0" y="1426745"/>
            <a:ext cx="12192000" cy="4983480"/>
          </a:xfrm>
          <a:prstGeom prst="rect">
            <a:avLst/>
          </a:prstGeom>
          <a:gradFill>
            <a:gsLst>
              <a:gs pos="0">
                <a:schemeClr val="accent1">
                  <a:lumMod val="75000"/>
                  <a:alpha val="20000"/>
                </a:schemeClr>
              </a:gs>
              <a:gs pos="100000">
                <a:schemeClr val="bg2">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a:xfrm>
            <a:off x="10265399" y="5810623"/>
            <a:ext cx="1080000" cy="234000"/>
          </a:xfrm>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22" name="Picture Placeholder 11" descr="Competitors logos quadrant">
            <a:extLst>
              <a:ext uri="{FF2B5EF4-FFF2-40B4-BE49-F238E27FC236}">
                <a16:creationId xmlns:a16="http://schemas.microsoft.com/office/drawing/2014/main" id="{AA265DB5-0ACC-4872-94A9-E59194B1A497}"/>
              </a:ext>
            </a:extLst>
          </p:cNvPr>
          <p:cNvSpPr>
            <a:spLocks noGrp="1"/>
          </p:cNvSpPr>
          <p:nvPr>
            <p:ph type="pic" sz="quarter" idx="39" hasCustomPrompt="1"/>
          </p:nvPr>
        </p:nvSpPr>
        <p:spPr>
          <a:xfrm>
            <a:off x="3271215" y="2800279"/>
            <a:ext cx="1772153" cy="777240"/>
          </a:xfrm>
          <a:solidFill>
            <a:schemeClr val="bg1">
              <a:alpha val="50000"/>
            </a:schemeClr>
          </a:solidFill>
        </p:spPr>
        <p:txBody>
          <a:bodyPr anchor="ctr" anchorCtr="0">
            <a:noAutofit/>
          </a:bodyPr>
          <a:lstStyle>
            <a:lvl1pPr marL="0" indent="0" algn="ctr">
              <a:buNone/>
              <a:defRPr sz="2000" i="1"/>
            </a:lvl1pPr>
          </a:lstStyle>
          <a:p>
            <a:r>
              <a:rPr lang="en-US" noProof="0" dirty="0"/>
              <a:t>Competitor 2</a:t>
            </a:r>
          </a:p>
          <a:p>
            <a:r>
              <a:rPr lang="en-US" noProof="0" dirty="0"/>
              <a:t>Logo</a:t>
            </a:r>
          </a:p>
        </p:txBody>
      </p:sp>
      <p:sp>
        <p:nvSpPr>
          <p:cNvPr id="23" name="Picture Placeholder 11" descr="Competitors logos quadrant">
            <a:extLst>
              <a:ext uri="{FF2B5EF4-FFF2-40B4-BE49-F238E27FC236}">
                <a16:creationId xmlns:a16="http://schemas.microsoft.com/office/drawing/2014/main" id="{D93F8F87-5281-4F40-82FC-A4B985EAFE89}"/>
              </a:ext>
            </a:extLst>
          </p:cNvPr>
          <p:cNvSpPr>
            <a:spLocks noGrp="1"/>
          </p:cNvSpPr>
          <p:nvPr>
            <p:ph type="pic" sz="quarter" idx="40" hasCustomPrompt="1"/>
          </p:nvPr>
        </p:nvSpPr>
        <p:spPr>
          <a:xfrm>
            <a:off x="1366167" y="2237506"/>
            <a:ext cx="1772153" cy="777240"/>
          </a:xfrm>
          <a:solidFill>
            <a:schemeClr val="bg1">
              <a:alpha val="50000"/>
            </a:schemeClr>
          </a:solidFill>
        </p:spPr>
        <p:txBody>
          <a:bodyPr anchor="ctr" anchorCtr="0">
            <a:noAutofit/>
          </a:bodyPr>
          <a:lstStyle>
            <a:lvl1pPr marL="0" indent="0" algn="ctr">
              <a:buNone/>
              <a:defRPr sz="2000" i="1"/>
            </a:lvl1pPr>
          </a:lstStyle>
          <a:p>
            <a:r>
              <a:rPr lang="en-US" noProof="0" dirty="0"/>
              <a:t>Competitor 1</a:t>
            </a:r>
          </a:p>
          <a:p>
            <a:r>
              <a:rPr lang="en-US" noProof="0" dirty="0"/>
              <a:t>Logo</a:t>
            </a:r>
          </a:p>
        </p:txBody>
      </p:sp>
      <p:sp>
        <p:nvSpPr>
          <p:cNvPr id="24" name="Picture Placeholder 11" descr="Competitors logos quadrant">
            <a:extLst>
              <a:ext uri="{FF2B5EF4-FFF2-40B4-BE49-F238E27FC236}">
                <a16:creationId xmlns:a16="http://schemas.microsoft.com/office/drawing/2014/main" id="{DEEA12AF-CE7B-41C2-8A17-EC693ECF8C38}"/>
              </a:ext>
            </a:extLst>
          </p:cNvPr>
          <p:cNvSpPr>
            <a:spLocks noGrp="1"/>
          </p:cNvSpPr>
          <p:nvPr>
            <p:ph type="pic" sz="quarter" idx="41" hasCustomPrompt="1"/>
          </p:nvPr>
        </p:nvSpPr>
        <p:spPr>
          <a:xfrm>
            <a:off x="1872684" y="4678392"/>
            <a:ext cx="1772153" cy="777240"/>
          </a:xfrm>
          <a:solidFill>
            <a:schemeClr val="bg1">
              <a:alpha val="50000"/>
            </a:schemeClr>
          </a:solidFill>
        </p:spPr>
        <p:txBody>
          <a:bodyPr anchor="ctr" anchorCtr="0">
            <a:noAutofit/>
          </a:bodyPr>
          <a:lstStyle>
            <a:lvl1pPr marL="0" indent="0" algn="ctr">
              <a:buNone/>
              <a:defRPr sz="2000" i="1"/>
            </a:lvl1pPr>
          </a:lstStyle>
          <a:p>
            <a:r>
              <a:rPr lang="en-US" noProof="0" dirty="0"/>
              <a:t>Competitor 3</a:t>
            </a:r>
          </a:p>
          <a:p>
            <a:r>
              <a:rPr lang="en-US" noProof="0" dirty="0"/>
              <a:t>Logo</a:t>
            </a:r>
          </a:p>
        </p:txBody>
      </p:sp>
      <p:sp>
        <p:nvSpPr>
          <p:cNvPr id="25" name="Picture Placeholder 11" descr="Competitors logos quadrant">
            <a:extLst>
              <a:ext uri="{FF2B5EF4-FFF2-40B4-BE49-F238E27FC236}">
                <a16:creationId xmlns:a16="http://schemas.microsoft.com/office/drawing/2014/main" id="{5F18F8B8-2496-4093-BFC7-531592943EB3}"/>
              </a:ext>
            </a:extLst>
          </p:cNvPr>
          <p:cNvSpPr>
            <a:spLocks noGrp="1"/>
          </p:cNvSpPr>
          <p:nvPr>
            <p:ph type="pic" sz="quarter" idx="42" hasCustomPrompt="1"/>
          </p:nvPr>
        </p:nvSpPr>
        <p:spPr>
          <a:xfrm>
            <a:off x="6636591" y="2856931"/>
            <a:ext cx="1772153" cy="777240"/>
          </a:xfrm>
          <a:solidFill>
            <a:schemeClr val="bg1">
              <a:alpha val="50000"/>
            </a:schemeClr>
          </a:solidFill>
        </p:spPr>
        <p:txBody>
          <a:bodyPr anchor="ctr" anchorCtr="0">
            <a:noAutofit/>
          </a:bodyPr>
          <a:lstStyle>
            <a:lvl1pPr marL="0" indent="0" algn="ctr">
              <a:buNone/>
              <a:defRPr sz="2000" i="1"/>
            </a:lvl1pPr>
          </a:lstStyle>
          <a:p>
            <a:r>
              <a:rPr lang="en-US" noProof="0" dirty="0"/>
              <a:t>Competitor 4</a:t>
            </a:r>
          </a:p>
          <a:p>
            <a:r>
              <a:rPr lang="en-US" noProof="0" dirty="0"/>
              <a:t>Logo</a:t>
            </a:r>
          </a:p>
        </p:txBody>
      </p:sp>
      <p:sp>
        <p:nvSpPr>
          <p:cNvPr id="28" name="Picture Placeholder 11" descr="Competitors logos quadrant">
            <a:extLst>
              <a:ext uri="{FF2B5EF4-FFF2-40B4-BE49-F238E27FC236}">
                <a16:creationId xmlns:a16="http://schemas.microsoft.com/office/drawing/2014/main" id="{7FA1C20D-8A7C-4FF1-8DFB-ECACC4C2BC63}"/>
              </a:ext>
            </a:extLst>
          </p:cNvPr>
          <p:cNvSpPr>
            <a:spLocks noGrp="1"/>
          </p:cNvSpPr>
          <p:nvPr>
            <p:ph type="pic" sz="quarter" idx="43" hasCustomPrompt="1"/>
          </p:nvPr>
        </p:nvSpPr>
        <p:spPr>
          <a:xfrm>
            <a:off x="6458028" y="4783318"/>
            <a:ext cx="1772153" cy="777240"/>
          </a:xfrm>
          <a:solidFill>
            <a:schemeClr val="bg1">
              <a:alpha val="50000"/>
            </a:schemeClr>
          </a:solidFill>
        </p:spPr>
        <p:txBody>
          <a:bodyPr anchor="ctr" anchorCtr="0">
            <a:noAutofit/>
          </a:bodyPr>
          <a:lstStyle>
            <a:lvl1pPr marL="0" indent="0" algn="ctr">
              <a:buNone/>
              <a:defRPr sz="2000" i="1"/>
            </a:lvl1pPr>
          </a:lstStyle>
          <a:p>
            <a:r>
              <a:rPr lang="en-US" noProof="0" dirty="0"/>
              <a:t>Competitor 5</a:t>
            </a:r>
          </a:p>
          <a:p>
            <a:r>
              <a:rPr lang="en-US" noProof="0" dirty="0"/>
              <a:t>Logo</a:t>
            </a:r>
          </a:p>
        </p:txBody>
      </p:sp>
      <p:sp>
        <p:nvSpPr>
          <p:cNvPr id="29" name="Picture Placeholder 11" descr="Competitors logos quadrant">
            <a:extLst>
              <a:ext uri="{FF2B5EF4-FFF2-40B4-BE49-F238E27FC236}">
                <a16:creationId xmlns:a16="http://schemas.microsoft.com/office/drawing/2014/main" id="{62CD1D6A-EBAA-473C-A87B-407D209FA4F0}"/>
              </a:ext>
            </a:extLst>
          </p:cNvPr>
          <p:cNvSpPr>
            <a:spLocks noGrp="1"/>
          </p:cNvSpPr>
          <p:nvPr>
            <p:ph type="pic" sz="quarter" idx="44" hasCustomPrompt="1"/>
          </p:nvPr>
        </p:nvSpPr>
        <p:spPr>
          <a:xfrm>
            <a:off x="9155216" y="4546154"/>
            <a:ext cx="1772153" cy="777240"/>
          </a:xfrm>
          <a:solidFill>
            <a:schemeClr val="bg1">
              <a:alpha val="50000"/>
            </a:schemeClr>
          </a:solidFill>
        </p:spPr>
        <p:txBody>
          <a:bodyPr anchor="ctr" anchorCtr="0">
            <a:noAutofit/>
          </a:bodyPr>
          <a:lstStyle>
            <a:lvl1pPr marL="0" indent="0" algn="ctr">
              <a:buNone/>
              <a:defRPr sz="2000" i="1"/>
            </a:lvl1pPr>
          </a:lstStyle>
          <a:p>
            <a:r>
              <a:rPr lang="en-US" noProof="0" dirty="0"/>
              <a:t>Competitor 6</a:t>
            </a:r>
          </a:p>
          <a:p>
            <a:r>
              <a:rPr lang="en-US" noProof="0" dirty="0"/>
              <a:t>Logo</a:t>
            </a:r>
          </a:p>
        </p:txBody>
      </p:sp>
      <p:sp>
        <p:nvSpPr>
          <p:cNvPr id="33" name="Text Placeholder 7">
            <a:extLst>
              <a:ext uri="{FF2B5EF4-FFF2-40B4-BE49-F238E27FC236}">
                <a16:creationId xmlns:a16="http://schemas.microsoft.com/office/drawing/2014/main" id="{07B05968-4C1C-466A-8E74-060D9E16DA9F}"/>
              </a:ext>
            </a:extLst>
          </p:cNvPr>
          <p:cNvSpPr>
            <a:spLocks noGrp="1"/>
          </p:cNvSpPr>
          <p:nvPr>
            <p:ph type="body" sz="quarter" idx="46" hasCustomPrompt="1"/>
          </p:nvPr>
        </p:nvSpPr>
        <p:spPr>
          <a:xfrm>
            <a:off x="836613" y="3922337"/>
            <a:ext cx="2741612" cy="248888"/>
          </a:xfrm>
        </p:spPr>
        <p:txBody>
          <a:bodyPr>
            <a:noAutofit/>
          </a:bodyPr>
          <a:lstStyle>
            <a:lvl1pPr marL="0" indent="0">
              <a:buNone/>
              <a:defRPr sz="1200" b="1"/>
            </a:lvl1pPr>
            <a:lvl2pPr marL="457200" indent="0">
              <a:buNone/>
              <a:defRPr sz="1200" b="1"/>
            </a:lvl2pPr>
            <a:lvl3pPr>
              <a:defRPr sz="1200" b="1"/>
            </a:lvl3pPr>
            <a:lvl4pPr>
              <a:defRPr sz="1200" b="1"/>
            </a:lvl4pPr>
            <a:lvl5pPr>
              <a:defRPr sz="1200" b="1"/>
            </a:lvl5pPr>
          </a:lstStyle>
          <a:p>
            <a:pPr lvl="0"/>
            <a:r>
              <a:rPr lang="en-US" noProof="0"/>
              <a:t>More expensive</a:t>
            </a:r>
          </a:p>
        </p:txBody>
      </p:sp>
      <p:cxnSp>
        <p:nvCxnSpPr>
          <p:cNvPr id="34" name="Straight Arrow Connector 33">
            <a:extLst>
              <a:ext uri="{FF2B5EF4-FFF2-40B4-BE49-F238E27FC236}">
                <a16:creationId xmlns:a16="http://schemas.microsoft.com/office/drawing/2014/main" id="{0A0E78D4-0FC2-422B-8A0E-4B77C857682A}"/>
              </a:ext>
            </a:extLst>
          </p:cNvPr>
          <p:cNvCxnSpPr/>
          <p:nvPr/>
        </p:nvCxnSpPr>
        <p:spPr>
          <a:xfrm>
            <a:off x="943519" y="3858087"/>
            <a:ext cx="1033200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70420273-FFF6-4145-952E-E1EC3C641A90}"/>
              </a:ext>
            </a:extLst>
          </p:cNvPr>
          <p:cNvCxnSpPr>
            <a:cxnSpLocks/>
          </p:cNvCxnSpPr>
          <p:nvPr/>
        </p:nvCxnSpPr>
        <p:spPr>
          <a:xfrm rot="16200000">
            <a:off x="4162800" y="3876719"/>
            <a:ext cx="386640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Picture Placeholder 14">
            <a:extLst>
              <a:ext uri="{FF2B5EF4-FFF2-40B4-BE49-F238E27FC236}">
                <a16:creationId xmlns:a16="http://schemas.microsoft.com/office/drawing/2014/main" id="{D916D7D1-7F63-4867-9C6C-31228BEAC6CB}"/>
              </a:ext>
            </a:extLst>
          </p:cNvPr>
          <p:cNvSpPr>
            <a:spLocks noGrp="1"/>
          </p:cNvSpPr>
          <p:nvPr>
            <p:ph type="pic" sz="quarter" idx="14"/>
          </p:nvPr>
        </p:nvSpPr>
        <p:spPr>
          <a:xfrm>
            <a:off x="9464329" y="2259757"/>
            <a:ext cx="1463040" cy="987552"/>
          </a:xfrm>
          <a:solidFill>
            <a:schemeClr val="bg1">
              <a:alpha val="50000"/>
            </a:schemeClr>
          </a:solidFill>
        </p:spPr>
        <p:txBody>
          <a:bodyPr anchor="ctr" anchorCtr="0">
            <a:noAutofit/>
          </a:bodyPr>
          <a:lstStyle>
            <a:lvl1pPr marL="0" indent="0" algn="ctr">
              <a:buNone/>
              <a:defRPr sz="1400"/>
            </a:lvl1pPr>
          </a:lstStyle>
          <a:p>
            <a:r>
              <a:rPr lang="en-US" noProof="0"/>
              <a:t>Click icon to add picture</a:t>
            </a:r>
            <a:endParaRPr lang="en-US" noProof="0" dirty="0"/>
          </a:p>
        </p:txBody>
      </p:sp>
      <p:sp>
        <p:nvSpPr>
          <p:cNvPr id="39" name="Text Placeholder 7">
            <a:extLst>
              <a:ext uri="{FF2B5EF4-FFF2-40B4-BE49-F238E27FC236}">
                <a16:creationId xmlns:a16="http://schemas.microsoft.com/office/drawing/2014/main" id="{43D1C529-2673-461C-AD18-9EDFAA659C0F}"/>
              </a:ext>
            </a:extLst>
          </p:cNvPr>
          <p:cNvSpPr>
            <a:spLocks noGrp="1"/>
          </p:cNvSpPr>
          <p:nvPr>
            <p:ph type="body" sz="quarter" idx="47" hasCustomPrompt="1"/>
          </p:nvPr>
        </p:nvSpPr>
        <p:spPr>
          <a:xfrm>
            <a:off x="8601699" y="3922337"/>
            <a:ext cx="2741612" cy="248888"/>
          </a:xfrm>
        </p:spPr>
        <p:txBody>
          <a:bodyPr>
            <a:noAutofit/>
          </a:bodyPr>
          <a:lstStyle>
            <a:lvl1pPr marL="0" indent="0" algn="r">
              <a:buNone/>
              <a:defRPr sz="1200" b="1"/>
            </a:lvl1pPr>
            <a:lvl2pPr marL="457200" indent="0">
              <a:buNone/>
              <a:defRPr sz="1200" b="1"/>
            </a:lvl2pPr>
            <a:lvl3pPr>
              <a:defRPr sz="1200" b="1"/>
            </a:lvl3pPr>
            <a:lvl4pPr>
              <a:defRPr sz="1200" b="1"/>
            </a:lvl4pPr>
            <a:lvl5pPr>
              <a:defRPr sz="1200" b="1"/>
            </a:lvl5pPr>
          </a:lstStyle>
          <a:p>
            <a:pPr lvl="0"/>
            <a:r>
              <a:rPr lang="en-US" noProof="0"/>
              <a:t>Less expensive</a:t>
            </a:r>
          </a:p>
        </p:txBody>
      </p:sp>
      <p:sp>
        <p:nvSpPr>
          <p:cNvPr id="40" name="Text Placeholder 7">
            <a:extLst>
              <a:ext uri="{FF2B5EF4-FFF2-40B4-BE49-F238E27FC236}">
                <a16:creationId xmlns:a16="http://schemas.microsoft.com/office/drawing/2014/main" id="{5900A478-228D-4DD3-985B-4DF3CC82896C}"/>
              </a:ext>
            </a:extLst>
          </p:cNvPr>
          <p:cNvSpPr>
            <a:spLocks noGrp="1"/>
          </p:cNvSpPr>
          <p:nvPr>
            <p:ph type="body" sz="quarter" idx="48" hasCustomPrompt="1"/>
          </p:nvPr>
        </p:nvSpPr>
        <p:spPr>
          <a:xfrm>
            <a:off x="4718845" y="5880592"/>
            <a:ext cx="2741612" cy="248888"/>
          </a:xfrm>
        </p:spPr>
        <p:txBody>
          <a:bodyPr>
            <a:noAutofit/>
          </a:bodyPr>
          <a:lstStyle>
            <a:lvl1pPr marL="0" indent="0" algn="ctr">
              <a:buNone/>
              <a:defRPr sz="1200" b="1"/>
            </a:lvl1pPr>
            <a:lvl2pPr marL="457200" indent="0">
              <a:buNone/>
              <a:defRPr sz="1200" b="1"/>
            </a:lvl2pPr>
            <a:lvl3pPr>
              <a:defRPr sz="1200" b="1"/>
            </a:lvl3pPr>
            <a:lvl4pPr>
              <a:defRPr sz="1200" b="1"/>
            </a:lvl4pPr>
            <a:lvl5pPr>
              <a:defRPr sz="1200" b="1"/>
            </a:lvl5pPr>
          </a:lstStyle>
          <a:p>
            <a:pPr lvl="0"/>
            <a:r>
              <a:rPr lang="en-US" noProof="0"/>
              <a:t>Less convenient</a:t>
            </a:r>
          </a:p>
        </p:txBody>
      </p:sp>
      <p:sp>
        <p:nvSpPr>
          <p:cNvPr id="42" name="Text Placeholder 7">
            <a:extLst>
              <a:ext uri="{FF2B5EF4-FFF2-40B4-BE49-F238E27FC236}">
                <a16:creationId xmlns:a16="http://schemas.microsoft.com/office/drawing/2014/main" id="{34D00100-49AA-43BE-AF2F-0E9CEC49EAC1}"/>
              </a:ext>
            </a:extLst>
          </p:cNvPr>
          <p:cNvSpPr>
            <a:spLocks noGrp="1"/>
          </p:cNvSpPr>
          <p:nvPr>
            <p:ph type="body" sz="quarter" idx="49" hasCustomPrompt="1"/>
          </p:nvPr>
        </p:nvSpPr>
        <p:spPr>
          <a:xfrm>
            <a:off x="4731544" y="1640745"/>
            <a:ext cx="2741612" cy="248888"/>
          </a:xfrm>
        </p:spPr>
        <p:txBody>
          <a:bodyPr>
            <a:noAutofit/>
          </a:bodyPr>
          <a:lstStyle>
            <a:lvl1pPr marL="0" indent="0" algn="ctr">
              <a:buNone/>
              <a:defRPr sz="1200" b="1"/>
            </a:lvl1pPr>
            <a:lvl2pPr marL="457200" indent="0">
              <a:buNone/>
              <a:defRPr sz="1200" b="1"/>
            </a:lvl2pPr>
            <a:lvl3pPr>
              <a:defRPr sz="1200" b="1"/>
            </a:lvl3pPr>
            <a:lvl4pPr>
              <a:defRPr sz="1200" b="1"/>
            </a:lvl4pPr>
            <a:lvl5pPr>
              <a:defRPr sz="1200" b="1"/>
            </a:lvl5pPr>
          </a:lstStyle>
          <a:p>
            <a:pPr lvl="0"/>
            <a:r>
              <a:rPr lang="en-US" noProof="0"/>
              <a:t>More convenient</a:t>
            </a:r>
          </a:p>
        </p:txBody>
      </p:sp>
      <p:sp>
        <p:nvSpPr>
          <p:cNvPr id="21"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
        <p:nvSpPr>
          <p:cNvPr id="26"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Tree>
    <p:extLst>
      <p:ext uri="{BB962C8B-B14F-4D97-AF65-F5344CB8AC3E}">
        <p14:creationId xmlns:p14="http://schemas.microsoft.com/office/powerpoint/2010/main" val="3829693255"/>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Content Layou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B7BBC9A-B18B-4F56-8515-321CD01B2666}"/>
              </a:ext>
            </a:extLst>
          </p:cNvPr>
          <p:cNvSpPr/>
          <p:nvPr/>
        </p:nvSpPr>
        <p:spPr>
          <a:xfrm>
            <a:off x="7975092" y="1805693"/>
            <a:ext cx="3758184" cy="4617720"/>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7684F357-0C41-471E-A413-4D42ADE55B12}"/>
              </a:ext>
            </a:extLst>
          </p:cNvPr>
          <p:cNvSpPr/>
          <p:nvPr/>
        </p:nvSpPr>
        <p:spPr>
          <a:xfrm>
            <a:off x="458724" y="2582933"/>
            <a:ext cx="3758184" cy="3840480"/>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ectangle 17">
            <a:extLst>
              <a:ext uri="{FF2B5EF4-FFF2-40B4-BE49-F238E27FC236}">
                <a16:creationId xmlns:a16="http://schemas.microsoft.com/office/drawing/2014/main" id="{33076231-2A54-4E4C-AED3-197E208C14BB}"/>
              </a:ext>
            </a:extLst>
          </p:cNvPr>
          <p:cNvSpPr/>
          <p:nvPr/>
        </p:nvSpPr>
        <p:spPr>
          <a:xfrm>
            <a:off x="4216908" y="2171453"/>
            <a:ext cx="3758184" cy="42519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836613" y="2954554"/>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1" name="Text Placeholder 11">
            <a:extLst>
              <a:ext uri="{FF2B5EF4-FFF2-40B4-BE49-F238E27FC236}">
                <a16:creationId xmlns:a16="http://schemas.microsoft.com/office/drawing/2014/main" id="{4A6CBB7D-3142-4CED-98BE-68B4F7C14E52}"/>
              </a:ext>
            </a:extLst>
          </p:cNvPr>
          <p:cNvSpPr>
            <a:spLocks noGrp="1"/>
          </p:cNvSpPr>
          <p:nvPr>
            <p:ph type="body" sz="quarter" idx="13" hasCustomPrompt="1"/>
          </p:nvPr>
        </p:nvSpPr>
        <p:spPr>
          <a:xfrm>
            <a:off x="836613" y="3339644"/>
            <a:ext cx="2992278" cy="334919"/>
          </a:xfrm>
        </p:spPr>
        <p:txBody>
          <a:bodyPr lIns="36000" tIns="0" rIns="0" bIns="0">
            <a:normAutofit/>
          </a:bodyPr>
          <a:lstStyle>
            <a:lvl1pPr marL="0" indent="0">
              <a:buNone/>
              <a:defRPr sz="1400">
                <a:solidFill>
                  <a:schemeClr val="tx2"/>
                </a:solidFill>
              </a:defRPr>
            </a:lvl1pPr>
            <a:lvl2pPr marL="457200" indent="0">
              <a:buNone/>
              <a:defRPr sz="1400">
                <a:solidFill>
                  <a:schemeClr val="tx2"/>
                </a:solidFill>
              </a:defRPr>
            </a:lvl2pPr>
          </a:lstStyle>
          <a:p>
            <a:pPr lvl="0"/>
            <a:r>
              <a:rPr lang="en-US" noProof="0"/>
              <a:t>Edit Master text styles</a:t>
            </a:r>
          </a:p>
        </p:txBody>
      </p:sp>
      <p:sp>
        <p:nvSpPr>
          <p:cNvPr id="23" name="Text Placeholder 2">
            <a:extLst>
              <a:ext uri="{FF2B5EF4-FFF2-40B4-BE49-F238E27FC236}">
                <a16:creationId xmlns:a16="http://schemas.microsoft.com/office/drawing/2014/main" id="{D09F31D3-FC19-4A61-A915-5F11C6F7EBD8}"/>
              </a:ext>
            </a:extLst>
          </p:cNvPr>
          <p:cNvSpPr>
            <a:spLocks noGrp="1"/>
          </p:cNvSpPr>
          <p:nvPr>
            <p:ph type="body" idx="27" hasCustomPrompt="1"/>
          </p:nvPr>
        </p:nvSpPr>
        <p:spPr>
          <a:xfrm>
            <a:off x="8356757" y="2078801"/>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4" name="Text Placeholder 11">
            <a:extLst>
              <a:ext uri="{FF2B5EF4-FFF2-40B4-BE49-F238E27FC236}">
                <a16:creationId xmlns:a16="http://schemas.microsoft.com/office/drawing/2014/main" id="{6AA97C78-ABC3-4559-8EFA-1F24C3A6E3FE}"/>
              </a:ext>
            </a:extLst>
          </p:cNvPr>
          <p:cNvSpPr>
            <a:spLocks noGrp="1"/>
          </p:cNvSpPr>
          <p:nvPr>
            <p:ph type="body" sz="quarter" idx="28" hasCustomPrompt="1"/>
          </p:nvPr>
        </p:nvSpPr>
        <p:spPr>
          <a:xfrm>
            <a:off x="8356757" y="2463891"/>
            <a:ext cx="2992278" cy="334919"/>
          </a:xfrm>
        </p:spPr>
        <p:txBody>
          <a:bodyPr lIns="36000" tIns="0" rIns="0" bIns="0">
            <a:normAutofit/>
          </a:bodyPr>
          <a:lstStyle>
            <a:lvl1pPr marL="0" indent="0">
              <a:buNone/>
              <a:defRPr sz="1400">
                <a:solidFill>
                  <a:schemeClr val="tx2"/>
                </a:solidFill>
              </a:defRPr>
            </a:lvl1pPr>
            <a:lvl2pPr marL="457200" indent="0">
              <a:buNone/>
              <a:defRPr sz="1400">
                <a:solidFill>
                  <a:schemeClr val="tx2"/>
                </a:solidFill>
              </a:defRPr>
            </a:lvl2pPr>
          </a:lstStyle>
          <a:p>
            <a:pPr lvl="0"/>
            <a:r>
              <a:rPr lang="en-US" noProof="0"/>
              <a:t>Edit Master text styles</a:t>
            </a:r>
          </a:p>
        </p:txBody>
      </p:sp>
      <p:sp>
        <p:nvSpPr>
          <p:cNvPr id="26" name="Text Placeholder 2">
            <a:extLst>
              <a:ext uri="{FF2B5EF4-FFF2-40B4-BE49-F238E27FC236}">
                <a16:creationId xmlns:a16="http://schemas.microsoft.com/office/drawing/2014/main" id="{9CA39242-8640-435B-8C03-0CB0BC8E88E6}"/>
              </a:ext>
            </a:extLst>
          </p:cNvPr>
          <p:cNvSpPr>
            <a:spLocks noGrp="1"/>
          </p:cNvSpPr>
          <p:nvPr>
            <p:ph type="body" idx="30" hasCustomPrompt="1"/>
          </p:nvPr>
        </p:nvSpPr>
        <p:spPr>
          <a:xfrm>
            <a:off x="4594797" y="2512808"/>
            <a:ext cx="2992278"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7" name="Text Placeholder 11">
            <a:extLst>
              <a:ext uri="{FF2B5EF4-FFF2-40B4-BE49-F238E27FC236}">
                <a16:creationId xmlns:a16="http://schemas.microsoft.com/office/drawing/2014/main" id="{62E97E9F-0DAA-48F4-90F4-640195EAD7DA}"/>
              </a:ext>
            </a:extLst>
          </p:cNvPr>
          <p:cNvSpPr>
            <a:spLocks noGrp="1"/>
          </p:cNvSpPr>
          <p:nvPr>
            <p:ph type="body" sz="quarter" idx="31" hasCustomPrompt="1"/>
          </p:nvPr>
        </p:nvSpPr>
        <p:spPr>
          <a:xfrm>
            <a:off x="4594797" y="2897898"/>
            <a:ext cx="2992278" cy="334919"/>
          </a:xfrm>
        </p:spPr>
        <p:txBody>
          <a:bodyPr lIns="36000" tIns="0" rIns="0" bIns="0">
            <a:normAutofit/>
          </a:bodyPr>
          <a:lstStyle>
            <a:lvl1pPr marL="0" indent="0">
              <a:buNone/>
              <a:defRPr sz="1400">
                <a:solidFill>
                  <a:schemeClr val="tx2"/>
                </a:solidFill>
              </a:defRPr>
            </a:lvl1pPr>
            <a:lvl2pPr marL="457200" indent="0">
              <a:buNone/>
              <a:defRPr sz="1400">
                <a:solidFill>
                  <a:schemeClr val="tx2"/>
                </a:solidFill>
              </a:defRPr>
            </a:lvl2pPr>
          </a:lstStyle>
          <a:p>
            <a:pPr lvl="0"/>
            <a:r>
              <a:rPr lang="en-US" noProof="0"/>
              <a:t>Edit Master text styles</a:t>
            </a:r>
          </a:p>
        </p:txBody>
      </p:sp>
      <p:sp>
        <p:nvSpPr>
          <p:cNvPr id="28" name="Text Placeholder 11">
            <a:extLst>
              <a:ext uri="{FF2B5EF4-FFF2-40B4-BE49-F238E27FC236}">
                <a16:creationId xmlns:a16="http://schemas.microsoft.com/office/drawing/2014/main" id="{A49833F3-6413-44EC-8040-149163251707}"/>
              </a:ext>
            </a:extLst>
          </p:cNvPr>
          <p:cNvSpPr>
            <a:spLocks noGrp="1"/>
          </p:cNvSpPr>
          <p:nvPr>
            <p:ph type="body" sz="quarter" idx="32" hasCustomPrompt="1"/>
          </p:nvPr>
        </p:nvSpPr>
        <p:spPr>
          <a:xfrm>
            <a:off x="836613" y="3750523"/>
            <a:ext cx="2992278" cy="2175910"/>
          </a:xfrm>
        </p:spPr>
        <p:txBody>
          <a:bodyPr lIns="36000" tIns="0" rIns="0" bIns="0">
            <a:noAutofit/>
          </a:bodyPr>
          <a:lstStyle>
            <a:lvl1pPr marL="180000" indent="-180000">
              <a:spcBef>
                <a:spcPts val="600"/>
              </a:spcBef>
              <a:buClr>
                <a:schemeClr val="bg2">
                  <a:lumMod val="40000"/>
                  <a:lumOff val="60000"/>
                </a:schemeClr>
              </a:buClr>
              <a:buSzPct val="125000"/>
              <a:buFont typeface="Wingdings" panose="05000000000000000000" pitchFamily="2" charset="2"/>
              <a:buChar char="§"/>
              <a:defRPr sz="1400">
                <a:solidFill>
                  <a:schemeClr val="tx1"/>
                </a:solidFill>
              </a:defRPr>
            </a:lvl1pPr>
            <a:lvl2pPr marL="452438" indent="-285750">
              <a:spcBef>
                <a:spcPts val="600"/>
              </a:spcBef>
              <a:buClr>
                <a:schemeClr val="bg2">
                  <a:lumMod val="40000"/>
                  <a:lumOff val="60000"/>
                </a:schemeClr>
              </a:buClr>
              <a:buSzPct val="125000"/>
              <a:buFont typeface="Wingdings" panose="05000000000000000000" pitchFamily="2" charset="2"/>
              <a:buChar char="§"/>
              <a:defRPr sz="1400">
                <a:solidFill>
                  <a:schemeClr val="tx1"/>
                </a:solidFill>
              </a:defRPr>
            </a:lvl2pPr>
            <a:lvl3pPr marL="452438" indent="-285750">
              <a:defRPr lang="en-US" sz="1400" kern="1200" dirty="0">
                <a:solidFill>
                  <a:schemeClr val="tx1"/>
                </a:solidFill>
                <a:latin typeface="+mn-lt"/>
                <a:ea typeface="+mn-ea"/>
                <a:cs typeface="+mn-cs"/>
              </a:defRPr>
            </a:lvl3pPr>
          </a:lstStyle>
          <a:p>
            <a:pPr lvl="0"/>
            <a:r>
              <a:rPr lang="en-US" noProof="0"/>
              <a:t>Edit Master text styles</a:t>
            </a:r>
          </a:p>
          <a:p>
            <a:pPr lvl="1"/>
            <a:r>
              <a:rPr lang="en-US" noProof="0"/>
              <a:t>Second level</a:t>
            </a:r>
          </a:p>
        </p:txBody>
      </p:sp>
      <p:sp>
        <p:nvSpPr>
          <p:cNvPr id="29" name="Text Placeholder 11">
            <a:extLst>
              <a:ext uri="{FF2B5EF4-FFF2-40B4-BE49-F238E27FC236}">
                <a16:creationId xmlns:a16="http://schemas.microsoft.com/office/drawing/2014/main" id="{CED92B51-6B31-41E1-908C-1D392F31AA4C}"/>
              </a:ext>
            </a:extLst>
          </p:cNvPr>
          <p:cNvSpPr>
            <a:spLocks noGrp="1"/>
          </p:cNvSpPr>
          <p:nvPr>
            <p:ph type="body" sz="quarter" idx="33" hasCustomPrompt="1"/>
          </p:nvPr>
        </p:nvSpPr>
        <p:spPr>
          <a:xfrm>
            <a:off x="8356757" y="2874770"/>
            <a:ext cx="2992278" cy="2175910"/>
          </a:xfrm>
        </p:spPr>
        <p:txBody>
          <a:bodyPr lIns="36000" tIns="0" rIns="0" bIns="0">
            <a:noAutofit/>
          </a:bodyPr>
          <a:lstStyle>
            <a:lvl1pPr marL="180000" indent="-180000">
              <a:spcBef>
                <a:spcPts val="600"/>
              </a:spcBef>
              <a:buClr>
                <a:schemeClr val="bg2">
                  <a:lumMod val="40000"/>
                  <a:lumOff val="60000"/>
                </a:schemeClr>
              </a:buClr>
              <a:buSzPct val="125000"/>
              <a:buFont typeface="Wingdings" panose="05000000000000000000" pitchFamily="2" charset="2"/>
              <a:buChar char="§"/>
              <a:defRPr sz="1400">
                <a:solidFill>
                  <a:schemeClr val="tx1"/>
                </a:solidFill>
              </a:defRPr>
            </a:lvl1pPr>
            <a:lvl2pPr marL="180000" indent="-180000">
              <a:spcBef>
                <a:spcPts val="600"/>
              </a:spcBef>
              <a:buClr>
                <a:schemeClr val="bg2">
                  <a:lumMod val="40000"/>
                  <a:lumOff val="60000"/>
                </a:schemeClr>
              </a:buClr>
              <a:buSzPct val="125000"/>
              <a:buFont typeface="Wingdings" panose="05000000000000000000" pitchFamily="2" charset="2"/>
              <a:buChar char="§"/>
              <a:defRPr sz="1400">
                <a:solidFill>
                  <a:schemeClr val="tx1"/>
                </a:solidFill>
              </a:defRPr>
            </a:lvl2pPr>
            <a:lvl3pPr marL="395288" indent="-228600">
              <a:buClr>
                <a:schemeClr val="bg2">
                  <a:lumMod val="40000"/>
                  <a:lumOff val="60000"/>
                </a:schemeClr>
              </a:buClr>
              <a:buSzPct val="100000"/>
              <a:buFont typeface="Wingdings" panose="05000000000000000000" pitchFamily="2" charset="2"/>
              <a:buChar char="§"/>
              <a:defRPr sz="1400"/>
            </a:lvl3pPr>
          </a:lstStyle>
          <a:p>
            <a:pPr lvl="0"/>
            <a:r>
              <a:rPr lang="en-US" noProof="0"/>
              <a:t>Edit Master text styles</a:t>
            </a:r>
          </a:p>
          <a:p>
            <a:pPr lvl="1"/>
            <a:r>
              <a:rPr lang="en-US" noProof="0"/>
              <a:t>Second level</a:t>
            </a:r>
          </a:p>
        </p:txBody>
      </p:sp>
      <p:sp>
        <p:nvSpPr>
          <p:cNvPr id="30" name="Text Placeholder 11">
            <a:extLst>
              <a:ext uri="{FF2B5EF4-FFF2-40B4-BE49-F238E27FC236}">
                <a16:creationId xmlns:a16="http://schemas.microsoft.com/office/drawing/2014/main" id="{521B8C30-3AD9-43DC-A76C-342C3CD53A26}"/>
              </a:ext>
            </a:extLst>
          </p:cNvPr>
          <p:cNvSpPr>
            <a:spLocks noGrp="1"/>
          </p:cNvSpPr>
          <p:nvPr>
            <p:ph type="body" sz="quarter" idx="34" hasCustomPrompt="1"/>
          </p:nvPr>
        </p:nvSpPr>
        <p:spPr>
          <a:xfrm>
            <a:off x="4594797" y="3308777"/>
            <a:ext cx="2992278" cy="2175910"/>
          </a:xfrm>
        </p:spPr>
        <p:txBody>
          <a:bodyPr lIns="36000" tIns="0" rIns="0" bIns="0">
            <a:noAutofit/>
          </a:bodyPr>
          <a:lstStyle>
            <a:lvl1pPr marL="180000" indent="-180000">
              <a:spcBef>
                <a:spcPts val="600"/>
              </a:spcBef>
              <a:buClr>
                <a:schemeClr val="accent1">
                  <a:lumMod val="40000"/>
                  <a:lumOff val="60000"/>
                </a:schemeClr>
              </a:buClr>
              <a:buSzPct val="125000"/>
              <a:buFont typeface="Wingdings" panose="05000000000000000000" pitchFamily="2" charset="2"/>
              <a:buChar char="§"/>
              <a:defRPr sz="1400">
                <a:solidFill>
                  <a:schemeClr val="tx1"/>
                </a:solidFill>
              </a:defRPr>
            </a:lvl1pPr>
            <a:lvl2pPr marL="339725" indent="-179388">
              <a:spcBef>
                <a:spcPts val="600"/>
              </a:spcBef>
              <a:buClr>
                <a:schemeClr val="accent1">
                  <a:lumMod val="40000"/>
                  <a:lumOff val="60000"/>
                </a:schemeClr>
              </a:buClr>
              <a:buSzPct val="100000"/>
              <a:buFont typeface="Wingdings" panose="05000000000000000000" pitchFamily="2" charset="2"/>
              <a:buChar char="§"/>
              <a:defRPr sz="1400">
                <a:solidFill>
                  <a:schemeClr val="tx1"/>
                </a:solidFill>
              </a:defRPr>
            </a:lvl2pPr>
          </a:lstStyle>
          <a:p>
            <a:pPr lvl="0"/>
            <a:r>
              <a:rPr lang="en-US" noProof="0"/>
              <a:t>Edit Master text styles</a:t>
            </a:r>
          </a:p>
          <a:p>
            <a:pPr lvl="1"/>
            <a:r>
              <a:rPr lang="en-US" noProof="0"/>
              <a:t>Second level</a:t>
            </a:r>
          </a:p>
        </p:txBody>
      </p:sp>
      <p:sp>
        <p:nvSpPr>
          <p:cNvPr id="22" name="Title 1">
            <a:extLst>
              <a:ext uri="{FF2B5EF4-FFF2-40B4-BE49-F238E27FC236}">
                <a16:creationId xmlns:a16="http://schemas.microsoft.com/office/drawing/2014/main" id="{7BF6E52A-5DC5-8A44-8397-829FF33C5A6F}"/>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25" name="Text Placeholder 2">
            <a:extLst>
              <a:ext uri="{FF2B5EF4-FFF2-40B4-BE49-F238E27FC236}">
                <a16:creationId xmlns:a16="http://schemas.microsoft.com/office/drawing/2014/main" id="{CE3B0746-B135-6943-B0F2-D32EF8E8B428}"/>
              </a:ext>
            </a:extLst>
          </p:cNvPr>
          <p:cNvSpPr>
            <a:spLocks noGrp="1"/>
          </p:cNvSpPr>
          <p:nvPr>
            <p:ph type="body" idx="24" hasCustomPrompt="1"/>
          </p:nvPr>
        </p:nvSpPr>
        <p:spPr>
          <a:xfrm>
            <a:off x="836614" y="1377833"/>
            <a:ext cx="9535686" cy="489694"/>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31"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55379842"/>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wo Content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4" y="1377833"/>
            <a:ext cx="9535686" cy="693014"/>
          </a:xfrm>
        </p:spPr>
        <p:txBody>
          <a:bodyPr lIns="36000" tIns="0" rIns="0" bIns="0">
            <a:normAutofit/>
          </a:bodyPr>
          <a:lstStyle>
            <a:lvl1pPr marL="0" indent="0" algn="l">
              <a:buFont typeface="Arial" panose="020B0604020202020204" pitchFamily="34" charse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836612" y="2323804"/>
            <a:ext cx="4820533"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6" name="Text Placeholder 2">
            <a:extLst>
              <a:ext uri="{FF2B5EF4-FFF2-40B4-BE49-F238E27FC236}">
                <a16:creationId xmlns:a16="http://schemas.microsoft.com/office/drawing/2014/main" id="{9CA39242-8640-435B-8C03-0CB0BC8E88E6}"/>
              </a:ext>
            </a:extLst>
          </p:cNvPr>
          <p:cNvSpPr>
            <a:spLocks noGrp="1"/>
          </p:cNvSpPr>
          <p:nvPr>
            <p:ph type="body" idx="30" hasCustomPrompt="1"/>
          </p:nvPr>
        </p:nvSpPr>
        <p:spPr>
          <a:xfrm>
            <a:off x="6495790" y="2323804"/>
            <a:ext cx="4820533"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8" name="Content Placeholder 7">
            <a:extLst>
              <a:ext uri="{FF2B5EF4-FFF2-40B4-BE49-F238E27FC236}">
                <a16:creationId xmlns:a16="http://schemas.microsoft.com/office/drawing/2014/main" id="{0314D5FA-EBD7-472E-9864-D76743BAB4DF}"/>
              </a:ext>
            </a:extLst>
          </p:cNvPr>
          <p:cNvSpPr>
            <a:spLocks noGrp="1"/>
          </p:cNvSpPr>
          <p:nvPr>
            <p:ph sz="quarter" idx="31" hasCustomPrompt="1"/>
          </p:nvPr>
        </p:nvSpPr>
        <p:spPr>
          <a:xfrm>
            <a:off x="836613" y="2811998"/>
            <a:ext cx="4821237" cy="2660650"/>
          </a:xfrm>
        </p:spPr>
        <p:txBody>
          <a:bodyPr lIns="36000" tIns="0" rIns="0" bIns="0">
            <a:normAutofit/>
          </a:bodyPr>
          <a:lstStyle>
            <a:lvl1pPr marL="0" indent="0" algn="l">
              <a:buNone/>
              <a:defRPr sz="2000"/>
            </a:lvl1pPr>
            <a:lvl2pPr marL="457200" indent="0" algn="l">
              <a:buNone/>
              <a:defRPr sz="1800"/>
            </a:lvl2pPr>
          </a:lstStyle>
          <a:p>
            <a:pPr lvl="0"/>
            <a:r>
              <a:rPr lang="en-US" noProof="0"/>
              <a:t>Edit Master text styles</a:t>
            </a:r>
          </a:p>
          <a:p>
            <a:pPr lvl="1"/>
            <a:r>
              <a:rPr lang="en-US" noProof="0"/>
              <a:t>Second level</a:t>
            </a:r>
          </a:p>
        </p:txBody>
      </p:sp>
      <p:sp>
        <p:nvSpPr>
          <p:cNvPr id="16" name="Content Placeholder 7">
            <a:extLst>
              <a:ext uri="{FF2B5EF4-FFF2-40B4-BE49-F238E27FC236}">
                <a16:creationId xmlns:a16="http://schemas.microsoft.com/office/drawing/2014/main" id="{BA129CFA-D87C-494E-9E6D-E317C4D157EB}"/>
              </a:ext>
            </a:extLst>
          </p:cNvPr>
          <p:cNvSpPr>
            <a:spLocks noGrp="1"/>
          </p:cNvSpPr>
          <p:nvPr>
            <p:ph sz="quarter" idx="32" hasCustomPrompt="1"/>
          </p:nvPr>
        </p:nvSpPr>
        <p:spPr>
          <a:xfrm>
            <a:off x="6495086" y="2811998"/>
            <a:ext cx="4821237" cy="2660650"/>
          </a:xfrm>
        </p:spPr>
        <p:txBody>
          <a:bodyPr lIns="36000" tIns="0" rIns="0" bIns="0">
            <a:normAutofit/>
          </a:bodyPr>
          <a:lstStyle>
            <a:lvl1pPr marL="0" indent="0" algn="l">
              <a:buNone/>
              <a:defRPr sz="2000"/>
            </a:lvl1pPr>
            <a:lvl2pPr marL="457200" indent="0" algn="l">
              <a:buNone/>
              <a:defRPr sz="1800"/>
            </a:lvl2pPr>
          </a:lstStyle>
          <a:p>
            <a:pPr lvl="0"/>
            <a:r>
              <a:rPr lang="en-US" noProof="0"/>
              <a:t>Edit Master text styles</a:t>
            </a:r>
          </a:p>
          <a:p>
            <a:pPr lvl="1"/>
            <a:r>
              <a:rPr lang="en-US" noProof="0"/>
              <a:t>Second level</a:t>
            </a:r>
          </a:p>
        </p:txBody>
      </p:sp>
      <p:sp>
        <p:nvSpPr>
          <p:cNvPr id="12"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2783650895"/>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melin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320EF9D-83C9-45F8-AAA9-A9768470F99F}"/>
              </a:ext>
            </a:extLst>
          </p:cNvPr>
          <p:cNvSpPr/>
          <p:nvPr/>
        </p:nvSpPr>
        <p:spPr>
          <a:xfrm>
            <a:off x="0" y="2230316"/>
            <a:ext cx="12192000" cy="3346704"/>
          </a:xfrm>
          <a:prstGeom prst="rect">
            <a:avLst/>
          </a:prstGeom>
          <a:gradFill>
            <a:gsLst>
              <a:gs pos="100000">
                <a:schemeClr val="accent1">
                  <a:lumMod val="75000"/>
                  <a:alpha val="20000"/>
                </a:schemeClr>
              </a:gs>
              <a:gs pos="0">
                <a:schemeClr val="bg2">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4" y="1377833"/>
            <a:ext cx="9535686" cy="618880"/>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836614" y="3891527"/>
            <a:ext cx="1728216"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21" name="Text Placeholder 11">
            <a:extLst>
              <a:ext uri="{FF2B5EF4-FFF2-40B4-BE49-F238E27FC236}">
                <a16:creationId xmlns:a16="http://schemas.microsoft.com/office/drawing/2014/main" id="{4A6CBB7D-3142-4CED-98BE-68B4F7C14E52}"/>
              </a:ext>
            </a:extLst>
          </p:cNvPr>
          <p:cNvSpPr>
            <a:spLocks noGrp="1"/>
          </p:cNvSpPr>
          <p:nvPr>
            <p:ph type="body" sz="quarter" idx="13" hasCustomPrompt="1"/>
          </p:nvPr>
        </p:nvSpPr>
        <p:spPr>
          <a:xfrm>
            <a:off x="836614" y="4276617"/>
            <a:ext cx="1728216" cy="1142011"/>
          </a:xfrm>
        </p:spPr>
        <p:txBody>
          <a:bodyPr lIns="36000" tIns="0" rIns="0" bIns="0">
            <a:normAutofit/>
          </a:bodyPr>
          <a:lstStyle>
            <a:lvl1pPr marL="0" indent="0">
              <a:buClr>
                <a:schemeClr val="tx2"/>
              </a:buClr>
              <a:buSzPct val="125000"/>
              <a:buFont typeface="Wingdings" panose="05000000000000000000" pitchFamily="2" charset="2"/>
              <a:buNone/>
              <a:defRPr sz="1200"/>
            </a:lvl1pPr>
            <a:lvl2pPr marL="457200" indent="0">
              <a:buClr>
                <a:schemeClr val="tx2"/>
              </a:buClr>
              <a:buSzPct val="125000"/>
              <a:buFont typeface="Wingdings" panose="05000000000000000000" pitchFamily="2" charset="2"/>
              <a:buNone/>
              <a:defRPr sz="1200"/>
            </a:lvl2pPr>
          </a:lstStyle>
          <a:p>
            <a:pPr lvl="0"/>
            <a:r>
              <a:rPr lang="en-US" noProof="0"/>
              <a:t>Edit Master text styles</a:t>
            </a:r>
          </a:p>
          <a:p>
            <a:pPr lvl="1"/>
            <a:r>
              <a:rPr lang="en-US" noProof="0"/>
              <a:t>Second level</a:t>
            </a:r>
          </a:p>
        </p:txBody>
      </p:sp>
      <p:sp>
        <p:nvSpPr>
          <p:cNvPr id="16" name="Text Placeholder 7">
            <a:extLst>
              <a:ext uri="{FF2B5EF4-FFF2-40B4-BE49-F238E27FC236}">
                <a16:creationId xmlns:a16="http://schemas.microsoft.com/office/drawing/2014/main" id="{EEAB0330-0960-495D-9FAC-850DB0CAFFE5}"/>
              </a:ext>
            </a:extLst>
          </p:cNvPr>
          <p:cNvSpPr>
            <a:spLocks noGrp="1"/>
          </p:cNvSpPr>
          <p:nvPr>
            <p:ph type="body" sz="quarter" idx="25" hasCustomPrompt="1"/>
          </p:nvPr>
        </p:nvSpPr>
        <p:spPr>
          <a:xfrm>
            <a:off x="836614" y="2507927"/>
            <a:ext cx="1728216" cy="604730"/>
          </a:xfrm>
        </p:spPr>
        <p:txBody>
          <a:bodyPr lIns="36000" tIns="0" rIns="0" bIns="0" anchor="t" anchorCtr="0">
            <a:noAutofit/>
          </a:bodyPr>
          <a:lstStyle>
            <a:lvl1pPr marL="0" indent="0" algn="l">
              <a:buNone/>
              <a:defRPr sz="5000" b="1">
                <a:gradFill flip="none" rotWithShape="1">
                  <a:gsLst>
                    <a:gs pos="100000">
                      <a:schemeClr val="accent1">
                        <a:lumMod val="75000"/>
                      </a:schemeClr>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20XX</a:t>
            </a:r>
          </a:p>
        </p:txBody>
      </p:sp>
      <p:sp>
        <p:nvSpPr>
          <p:cNvPr id="19" name="Text Placeholder 2">
            <a:extLst>
              <a:ext uri="{FF2B5EF4-FFF2-40B4-BE49-F238E27FC236}">
                <a16:creationId xmlns:a16="http://schemas.microsoft.com/office/drawing/2014/main" id="{91323B59-309B-4779-B127-7711E7D88F11}"/>
              </a:ext>
            </a:extLst>
          </p:cNvPr>
          <p:cNvSpPr>
            <a:spLocks noGrp="1"/>
          </p:cNvSpPr>
          <p:nvPr>
            <p:ph type="body" idx="32" hasCustomPrompt="1"/>
          </p:nvPr>
        </p:nvSpPr>
        <p:spPr>
          <a:xfrm>
            <a:off x="836614" y="3136120"/>
            <a:ext cx="1728216" cy="228986"/>
          </a:xfrm>
        </p:spPr>
        <p:txBody>
          <a:bodyPr lIns="36000" tIns="0" rIns="0" bIns="0" anchor="t" anchorCtr="0">
            <a:normAutofit/>
          </a:bodyPr>
          <a:lstStyle>
            <a:lvl1pPr marL="0" indent="0">
              <a:buNone/>
              <a:defRPr sz="1400" b="0">
                <a:solidFill>
                  <a:schemeClr val="tx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Month</a:t>
            </a:r>
          </a:p>
        </p:txBody>
      </p:sp>
      <p:sp>
        <p:nvSpPr>
          <p:cNvPr id="8" name="Rectangle 7">
            <a:extLst>
              <a:ext uri="{FF2B5EF4-FFF2-40B4-BE49-F238E27FC236}">
                <a16:creationId xmlns:a16="http://schemas.microsoft.com/office/drawing/2014/main" id="{AA57E6D8-B21E-4D49-AF8E-C735B517506B}"/>
              </a:ext>
            </a:extLst>
          </p:cNvPr>
          <p:cNvSpPr/>
          <p:nvPr/>
        </p:nvSpPr>
        <p:spPr>
          <a:xfrm>
            <a:off x="0" y="3623709"/>
            <a:ext cx="12192000" cy="54864"/>
          </a:xfrm>
          <a:prstGeom prst="rect">
            <a:avLst/>
          </a:prstGeom>
          <a:gradFill>
            <a:gsLst>
              <a:gs pos="100000">
                <a:srgbClr val="6D3B4F"/>
              </a:gs>
              <a:gs pos="0">
                <a:schemeClr val="bg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1" name="Oval 10">
            <a:extLst>
              <a:ext uri="{FF2B5EF4-FFF2-40B4-BE49-F238E27FC236}">
                <a16:creationId xmlns:a16="http://schemas.microsoft.com/office/drawing/2014/main" id="{02CECCEB-7C61-48C7-8F81-9ECE7ABA9E67}"/>
              </a:ext>
            </a:extLst>
          </p:cNvPr>
          <p:cNvSpPr/>
          <p:nvPr/>
        </p:nvSpPr>
        <p:spPr>
          <a:xfrm>
            <a:off x="852661" y="3559701"/>
            <a:ext cx="182880" cy="182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3" name="Text Placeholder 2">
            <a:extLst>
              <a:ext uri="{FF2B5EF4-FFF2-40B4-BE49-F238E27FC236}">
                <a16:creationId xmlns:a16="http://schemas.microsoft.com/office/drawing/2014/main" id="{397F8095-EAF8-4F5A-B2A6-0476B8D2EAF0}"/>
              </a:ext>
            </a:extLst>
          </p:cNvPr>
          <p:cNvSpPr>
            <a:spLocks noGrp="1"/>
          </p:cNvSpPr>
          <p:nvPr>
            <p:ph type="body" idx="33" hasCustomPrompt="1"/>
          </p:nvPr>
        </p:nvSpPr>
        <p:spPr>
          <a:xfrm>
            <a:off x="9588108" y="3891527"/>
            <a:ext cx="1728216"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24" name="Text Placeholder 11">
            <a:extLst>
              <a:ext uri="{FF2B5EF4-FFF2-40B4-BE49-F238E27FC236}">
                <a16:creationId xmlns:a16="http://schemas.microsoft.com/office/drawing/2014/main" id="{FB58FA02-066D-4A4D-BFEA-4ABCF3B550BE}"/>
              </a:ext>
            </a:extLst>
          </p:cNvPr>
          <p:cNvSpPr>
            <a:spLocks noGrp="1"/>
          </p:cNvSpPr>
          <p:nvPr>
            <p:ph type="body" sz="quarter" idx="34" hasCustomPrompt="1"/>
          </p:nvPr>
        </p:nvSpPr>
        <p:spPr>
          <a:xfrm>
            <a:off x="9588108" y="4276617"/>
            <a:ext cx="1728216" cy="1142011"/>
          </a:xfrm>
        </p:spPr>
        <p:txBody>
          <a:bodyPr lIns="36000" tIns="0" rIns="0" bIns="0">
            <a:normAutofit/>
          </a:bodyPr>
          <a:lstStyle>
            <a:lvl1pPr marL="0" indent="0">
              <a:buClr>
                <a:schemeClr val="tx2"/>
              </a:buClr>
              <a:buSzPct val="125000"/>
              <a:buFont typeface="Wingdings" panose="05000000000000000000" pitchFamily="2" charset="2"/>
              <a:buNone/>
              <a:defRPr sz="1200"/>
            </a:lvl1pPr>
            <a:lvl2pPr marL="457200" indent="0">
              <a:buClr>
                <a:schemeClr val="tx2"/>
              </a:buClr>
              <a:buSzPct val="125000"/>
              <a:buFont typeface="Wingdings" panose="05000000000000000000" pitchFamily="2" charset="2"/>
              <a:buNone/>
              <a:defRPr sz="1200"/>
            </a:lvl2pPr>
          </a:lstStyle>
          <a:p>
            <a:pPr lvl="0"/>
            <a:r>
              <a:rPr lang="en-US" noProof="0"/>
              <a:t>Edit Master text styles</a:t>
            </a:r>
          </a:p>
          <a:p>
            <a:pPr lvl="1"/>
            <a:r>
              <a:rPr lang="en-US" noProof="0"/>
              <a:t>Second level</a:t>
            </a:r>
          </a:p>
        </p:txBody>
      </p:sp>
      <p:sp>
        <p:nvSpPr>
          <p:cNvPr id="25" name="Text Placeholder 7">
            <a:extLst>
              <a:ext uri="{FF2B5EF4-FFF2-40B4-BE49-F238E27FC236}">
                <a16:creationId xmlns:a16="http://schemas.microsoft.com/office/drawing/2014/main" id="{83A77CFD-3FEF-4E6F-BC4F-8ED7F101103B}"/>
              </a:ext>
            </a:extLst>
          </p:cNvPr>
          <p:cNvSpPr>
            <a:spLocks noGrp="1"/>
          </p:cNvSpPr>
          <p:nvPr>
            <p:ph type="body" sz="quarter" idx="35" hasCustomPrompt="1"/>
          </p:nvPr>
        </p:nvSpPr>
        <p:spPr>
          <a:xfrm>
            <a:off x="9588108" y="2507927"/>
            <a:ext cx="1728216" cy="604730"/>
          </a:xfrm>
        </p:spPr>
        <p:txBody>
          <a:bodyPr lIns="36000" tIns="0" rIns="0" bIns="0" anchor="t" anchorCtr="0">
            <a:noAutofit/>
          </a:bodyPr>
          <a:lstStyle>
            <a:lvl1pPr marL="0" indent="0" algn="l">
              <a:buNone/>
              <a:defRPr sz="5000" b="1">
                <a:gradFill flip="none" rotWithShape="1">
                  <a:gsLst>
                    <a:gs pos="100000">
                      <a:schemeClr val="accent1">
                        <a:lumMod val="75000"/>
                      </a:schemeClr>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20XX</a:t>
            </a:r>
          </a:p>
        </p:txBody>
      </p:sp>
      <p:sp>
        <p:nvSpPr>
          <p:cNvPr id="28" name="Text Placeholder 2">
            <a:extLst>
              <a:ext uri="{FF2B5EF4-FFF2-40B4-BE49-F238E27FC236}">
                <a16:creationId xmlns:a16="http://schemas.microsoft.com/office/drawing/2014/main" id="{3D6E2C46-79E6-4C33-A9DE-9F0BE9199694}"/>
              </a:ext>
            </a:extLst>
          </p:cNvPr>
          <p:cNvSpPr>
            <a:spLocks noGrp="1"/>
          </p:cNvSpPr>
          <p:nvPr>
            <p:ph type="body" idx="36" hasCustomPrompt="1"/>
          </p:nvPr>
        </p:nvSpPr>
        <p:spPr>
          <a:xfrm>
            <a:off x="9588108" y="3136120"/>
            <a:ext cx="1728216" cy="228986"/>
          </a:xfrm>
        </p:spPr>
        <p:txBody>
          <a:bodyPr lIns="36000" tIns="0" rIns="0" bIns="0" anchor="t" anchorCtr="0">
            <a:normAutofit/>
          </a:bodyPr>
          <a:lstStyle>
            <a:lvl1pPr marL="0" indent="0">
              <a:buNone/>
              <a:defRPr sz="1400" b="0">
                <a:solidFill>
                  <a:schemeClr val="tx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Month</a:t>
            </a:r>
          </a:p>
        </p:txBody>
      </p:sp>
      <p:sp>
        <p:nvSpPr>
          <p:cNvPr id="29" name="Text Placeholder 2">
            <a:extLst>
              <a:ext uri="{FF2B5EF4-FFF2-40B4-BE49-F238E27FC236}">
                <a16:creationId xmlns:a16="http://schemas.microsoft.com/office/drawing/2014/main" id="{B18DF9D1-5757-4445-9078-38760F447FFE}"/>
              </a:ext>
            </a:extLst>
          </p:cNvPr>
          <p:cNvSpPr>
            <a:spLocks noGrp="1"/>
          </p:cNvSpPr>
          <p:nvPr>
            <p:ph type="body" idx="37" hasCustomPrompt="1"/>
          </p:nvPr>
        </p:nvSpPr>
        <p:spPr>
          <a:xfrm>
            <a:off x="3024487" y="3891527"/>
            <a:ext cx="1728216"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0" name="Text Placeholder 11">
            <a:extLst>
              <a:ext uri="{FF2B5EF4-FFF2-40B4-BE49-F238E27FC236}">
                <a16:creationId xmlns:a16="http://schemas.microsoft.com/office/drawing/2014/main" id="{993B8732-2AA4-40C3-A4A3-44C5803BDA1C}"/>
              </a:ext>
            </a:extLst>
          </p:cNvPr>
          <p:cNvSpPr>
            <a:spLocks noGrp="1"/>
          </p:cNvSpPr>
          <p:nvPr>
            <p:ph type="body" sz="quarter" idx="38" hasCustomPrompt="1"/>
          </p:nvPr>
        </p:nvSpPr>
        <p:spPr>
          <a:xfrm>
            <a:off x="3024487" y="4276617"/>
            <a:ext cx="1728216" cy="1142011"/>
          </a:xfrm>
        </p:spPr>
        <p:txBody>
          <a:bodyPr lIns="36000" tIns="0" rIns="0" bIns="0">
            <a:normAutofit/>
          </a:bodyPr>
          <a:lstStyle>
            <a:lvl1pPr marL="0" indent="0">
              <a:buClr>
                <a:schemeClr val="tx2"/>
              </a:buClr>
              <a:buSzPct val="125000"/>
              <a:buFont typeface="Wingdings" panose="05000000000000000000" pitchFamily="2" charset="2"/>
              <a:buNone/>
              <a:defRPr sz="1200"/>
            </a:lvl1pPr>
            <a:lvl2pPr marL="457200" indent="0">
              <a:buClr>
                <a:schemeClr val="tx2"/>
              </a:buClr>
              <a:buSzPct val="125000"/>
              <a:buFont typeface="Wingdings" panose="05000000000000000000" pitchFamily="2" charset="2"/>
              <a:buNone/>
              <a:defRPr sz="1200"/>
            </a:lvl2pPr>
          </a:lstStyle>
          <a:p>
            <a:pPr lvl="0"/>
            <a:r>
              <a:rPr lang="en-US" noProof="0"/>
              <a:t>Edit Master text styles</a:t>
            </a:r>
          </a:p>
          <a:p>
            <a:pPr lvl="1"/>
            <a:r>
              <a:rPr lang="en-US" noProof="0"/>
              <a:t>Second level</a:t>
            </a:r>
          </a:p>
        </p:txBody>
      </p:sp>
      <p:sp>
        <p:nvSpPr>
          <p:cNvPr id="31" name="Text Placeholder 7">
            <a:extLst>
              <a:ext uri="{FF2B5EF4-FFF2-40B4-BE49-F238E27FC236}">
                <a16:creationId xmlns:a16="http://schemas.microsoft.com/office/drawing/2014/main" id="{11BFD035-7AF1-47EA-9F1C-AE04879DA45D}"/>
              </a:ext>
            </a:extLst>
          </p:cNvPr>
          <p:cNvSpPr>
            <a:spLocks noGrp="1"/>
          </p:cNvSpPr>
          <p:nvPr>
            <p:ph type="body" sz="quarter" idx="39" hasCustomPrompt="1"/>
          </p:nvPr>
        </p:nvSpPr>
        <p:spPr>
          <a:xfrm>
            <a:off x="3024487" y="2507927"/>
            <a:ext cx="1728216" cy="604730"/>
          </a:xfrm>
        </p:spPr>
        <p:txBody>
          <a:bodyPr lIns="36000" tIns="0" rIns="0" bIns="0" anchor="t" anchorCtr="0">
            <a:noAutofit/>
          </a:bodyPr>
          <a:lstStyle>
            <a:lvl1pPr marL="0" indent="0" algn="l">
              <a:buNone/>
              <a:defRPr sz="5000" b="1">
                <a:gradFill flip="none" rotWithShape="1">
                  <a:gsLst>
                    <a:gs pos="100000">
                      <a:schemeClr val="accent1">
                        <a:lumMod val="75000"/>
                      </a:schemeClr>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20XX</a:t>
            </a:r>
          </a:p>
        </p:txBody>
      </p:sp>
      <p:sp>
        <p:nvSpPr>
          <p:cNvPr id="32" name="Text Placeholder 2">
            <a:extLst>
              <a:ext uri="{FF2B5EF4-FFF2-40B4-BE49-F238E27FC236}">
                <a16:creationId xmlns:a16="http://schemas.microsoft.com/office/drawing/2014/main" id="{C0720D82-39E2-490D-913A-B6DA31CAC2BD}"/>
              </a:ext>
            </a:extLst>
          </p:cNvPr>
          <p:cNvSpPr>
            <a:spLocks noGrp="1"/>
          </p:cNvSpPr>
          <p:nvPr>
            <p:ph type="body" idx="40" hasCustomPrompt="1"/>
          </p:nvPr>
        </p:nvSpPr>
        <p:spPr>
          <a:xfrm>
            <a:off x="3024487" y="3136120"/>
            <a:ext cx="1728216" cy="228986"/>
          </a:xfrm>
        </p:spPr>
        <p:txBody>
          <a:bodyPr lIns="36000" tIns="0" rIns="0" bIns="0" anchor="t" anchorCtr="0">
            <a:normAutofit/>
          </a:bodyPr>
          <a:lstStyle>
            <a:lvl1pPr marL="0" indent="0">
              <a:buNone/>
              <a:defRPr sz="1400" b="0">
                <a:solidFill>
                  <a:schemeClr val="tx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Month</a:t>
            </a:r>
          </a:p>
        </p:txBody>
      </p:sp>
      <p:sp>
        <p:nvSpPr>
          <p:cNvPr id="33" name="Text Placeholder 2">
            <a:extLst>
              <a:ext uri="{FF2B5EF4-FFF2-40B4-BE49-F238E27FC236}">
                <a16:creationId xmlns:a16="http://schemas.microsoft.com/office/drawing/2014/main" id="{F8CB98AA-B672-4560-9A4C-F0E472D7D508}"/>
              </a:ext>
            </a:extLst>
          </p:cNvPr>
          <p:cNvSpPr>
            <a:spLocks noGrp="1"/>
          </p:cNvSpPr>
          <p:nvPr>
            <p:ph type="body" idx="41" hasCustomPrompt="1"/>
          </p:nvPr>
        </p:nvSpPr>
        <p:spPr>
          <a:xfrm>
            <a:off x="5212360" y="3891527"/>
            <a:ext cx="1728216"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4" name="Text Placeholder 11">
            <a:extLst>
              <a:ext uri="{FF2B5EF4-FFF2-40B4-BE49-F238E27FC236}">
                <a16:creationId xmlns:a16="http://schemas.microsoft.com/office/drawing/2014/main" id="{051BF3E5-DBCA-46BD-A139-755813ECCCCA}"/>
              </a:ext>
            </a:extLst>
          </p:cNvPr>
          <p:cNvSpPr>
            <a:spLocks noGrp="1"/>
          </p:cNvSpPr>
          <p:nvPr>
            <p:ph type="body" sz="quarter" idx="42" hasCustomPrompt="1"/>
          </p:nvPr>
        </p:nvSpPr>
        <p:spPr>
          <a:xfrm>
            <a:off x="5212360" y="4276617"/>
            <a:ext cx="1728216" cy="1142011"/>
          </a:xfrm>
        </p:spPr>
        <p:txBody>
          <a:bodyPr lIns="36000" tIns="0" rIns="0" bIns="0">
            <a:normAutofit/>
          </a:bodyPr>
          <a:lstStyle>
            <a:lvl1pPr marL="0" indent="0">
              <a:buClr>
                <a:schemeClr val="tx2"/>
              </a:buClr>
              <a:buSzPct val="125000"/>
              <a:buFont typeface="Wingdings" panose="05000000000000000000" pitchFamily="2" charset="2"/>
              <a:buNone/>
              <a:defRPr sz="1200"/>
            </a:lvl1pPr>
            <a:lvl2pPr marL="457200" indent="0">
              <a:buClr>
                <a:schemeClr val="tx2"/>
              </a:buClr>
              <a:buSzPct val="125000"/>
              <a:buFont typeface="Wingdings" panose="05000000000000000000" pitchFamily="2" charset="2"/>
              <a:buNone/>
              <a:defRPr sz="1200"/>
            </a:lvl2pPr>
          </a:lstStyle>
          <a:p>
            <a:pPr lvl="0"/>
            <a:r>
              <a:rPr lang="en-US" noProof="0"/>
              <a:t>Edit Master text styles</a:t>
            </a:r>
          </a:p>
          <a:p>
            <a:pPr lvl="1"/>
            <a:r>
              <a:rPr lang="en-US" noProof="0"/>
              <a:t>Second level</a:t>
            </a:r>
          </a:p>
        </p:txBody>
      </p:sp>
      <p:sp>
        <p:nvSpPr>
          <p:cNvPr id="35" name="Text Placeholder 7">
            <a:extLst>
              <a:ext uri="{FF2B5EF4-FFF2-40B4-BE49-F238E27FC236}">
                <a16:creationId xmlns:a16="http://schemas.microsoft.com/office/drawing/2014/main" id="{4E2B5368-5C92-477C-B64A-0B1236EC4718}"/>
              </a:ext>
            </a:extLst>
          </p:cNvPr>
          <p:cNvSpPr>
            <a:spLocks noGrp="1"/>
          </p:cNvSpPr>
          <p:nvPr>
            <p:ph type="body" sz="quarter" idx="43" hasCustomPrompt="1"/>
          </p:nvPr>
        </p:nvSpPr>
        <p:spPr>
          <a:xfrm>
            <a:off x="5212360" y="2507927"/>
            <a:ext cx="1728216" cy="604730"/>
          </a:xfrm>
        </p:spPr>
        <p:txBody>
          <a:bodyPr lIns="36000" tIns="0" rIns="0" bIns="0" anchor="t" anchorCtr="0">
            <a:noAutofit/>
          </a:bodyPr>
          <a:lstStyle>
            <a:lvl1pPr marL="0" indent="0" algn="l">
              <a:buNone/>
              <a:defRPr sz="5000" b="1">
                <a:gradFill flip="none" rotWithShape="1">
                  <a:gsLst>
                    <a:gs pos="100000">
                      <a:schemeClr val="accent1">
                        <a:lumMod val="75000"/>
                      </a:schemeClr>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20XX</a:t>
            </a:r>
          </a:p>
        </p:txBody>
      </p:sp>
      <p:sp>
        <p:nvSpPr>
          <p:cNvPr id="36" name="Text Placeholder 2">
            <a:extLst>
              <a:ext uri="{FF2B5EF4-FFF2-40B4-BE49-F238E27FC236}">
                <a16:creationId xmlns:a16="http://schemas.microsoft.com/office/drawing/2014/main" id="{11C29312-F699-465F-96BC-B65A2C3356B5}"/>
              </a:ext>
            </a:extLst>
          </p:cNvPr>
          <p:cNvSpPr>
            <a:spLocks noGrp="1"/>
          </p:cNvSpPr>
          <p:nvPr>
            <p:ph type="body" idx="44" hasCustomPrompt="1"/>
          </p:nvPr>
        </p:nvSpPr>
        <p:spPr>
          <a:xfrm>
            <a:off x="5212360" y="3136120"/>
            <a:ext cx="1728216" cy="228986"/>
          </a:xfrm>
        </p:spPr>
        <p:txBody>
          <a:bodyPr lIns="36000" tIns="0" rIns="0" bIns="0" anchor="t" anchorCtr="0">
            <a:normAutofit/>
          </a:bodyPr>
          <a:lstStyle>
            <a:lvl1pPr marL="0" indent="0">
              <a:buNone/>
              <a:defRPr sz="1400" b="0">
                <a:solidFill>
                  <a:schemeClr val="tx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Month</a:t>
            </a:r>
          </a:p>
        </p:txBody>
      </p:sp>
      <p:sp>
        <p:nvSpPr>
          <p:cNvPr id="37" name="Text Placeholder 2">
            <a:extLst>
              <a:ext uri="{FF2B5EF4-FFF2-40B4-BE49-F238E27FC236}">
                <a16:creationId xmlns:a16="http://schemas.microsoft.com/office/drawing/2014/main" id="{D613D924-E33A-4DAE-B253-E9668378EC73}"/>
              </a:ext>
            </a:extLst>
          </p:cNvPr>
          <p:cNvSpPr>
            <a:spLocks noGrp="1"/>
          </p:cNvSpPr>
          <p:nvPr>
            <p:ph type="body" idx="45" hasCustomPrompt="1"/>
          </p:nvPr>
        </p:nvSpPr>
        <p:spPr>
          <a:xfrm>
            <a:off x="7400234" y="3891527"/>
            <a:ext cx="1728216"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8" name="Text Placeholder 11">
            <a:extLst>
              <a:ext uri="{FF2B5EF4-FFF2-40B4-BE49-F238E27FC236}">
                <a16:creationId xmlns:a16="http://schemas.microsoft.com/office/drawing/2014/main" id="{4C346CE6-85D2-4744-ABBA-4EB5E51EB80F}"/>
              </a:ext>
            </a:extLst>
          </p:cNvPr>
          <p:cNvSpPr>
            <a:spLocks noGrp="1"/>
          </p:cNvSpPr>
          <p:nvPr>
            <p:ph type="body" sz="quarter" idx="46" hasCustomPrompt="1"/>
          </p:nvPr>
        </p:nvSpPr>
        <p:spPr>
          <a:xfrm>
            <a:off x="7400234" y="4276617"/>
            <a:ext cx="1728216" cy="1142011"/>
          </a:xfrm>
        </p:spPr>
        <p:txBody>
          <a:bodyPr lIns="36000" tIns="0" rIns="0" bIns="0">
            <a:normAutofit/>
          </a:bodyPr>
          <a:lstStyle>
            <a:lvl1pPr marL="0" indent="0">
              <a:buClr>
                <a:schemeClr val="tx2"/>
              </a:buClr>
              <a:buSzPct val="125000"/>
              <a:buFont typeface="Wingdings" panose="05000000000000000000" pitchFamily="2" charset="2"/>
              <a:buNone/>
              <a:defRPr sz="1200"/>
            </a:lvl1pPr>
            <a:lvl2pPr marL="457200" indent="0">
              <a:buClr>
                <a:schemeClr val="tx2"/>
              </a:buClr>
              <a:buSzPct val="125000"/>
              <a:buFont typeface="Wingdings" panose="05000000000000000000" pitchFamily="2" charset="2"/>
              <a:buNone/>
              <a:defRPr sz="1200"/>
            </a:lvl2pPr>
          </a:lstStyle>
          <a:p>
            <a:pPr lvl="0"/>
            <a:r>
              <a:rPr lang="en-US" noProof="0"/>
              <a:t>Edit Master text styles</a:t>
            </a:r>
          </a:p>
          <a:p>
            <a:pPr lvl="1"/>
            <a:r>
              <a:rPr lang="en-US" noProof="0"/>
              <a:t>Second level</a:t>
            </a:r>
          </a:p>
        </p:txBody>
      </p:sp>
      <p:sp>
        <p:nvSpPr>
          <p:cNvPr id="39" name="Text Placeholder 7">
            <a:extLst>
              <a:ext uri="{FF2B5EF4-FFF2-40B4-BE49-F238E27FC236}">
                <a16:creationId xmlns:a16="http://schemas.microsoft.com/office/drawing/2014/main" id="{0D7E5C35-923C-473E-8BB9-F2F1AB3A2BB4}"/>
              </a:ext>
            </a:extLst>
          </p:cNvPr>
          <p:cNvSpPr>
            <a:spLocks noGrp="1"/>
          </p:cNvSpPr>
          <p:nvPr>
            <p:ph type="body" sz="quarter" idx="47" hasCustomPrompt="1"/>
          </p:nvPr>
        </p:nvSpPr>
        <p:spPr>
          <a:xfrm>
            <a:off x="7400234" y="2507927"/>
            <a:ext cx="1728216" cy="604730"/>
          </a:xfrm>
        </p:spPr>
        <p:txBody>
          <a:bodyPr lIns="36000" tIns="0" rIns="0" bIns="0" anchor="t" anchorCtr="0">
            <a:noAutofit/>
          </a:bodyPr>
          <a:lstStyle>
            <a:lvl1pPr marL="0" indent="0" algn="l">
              <a:buNone/>
              <a:defRPr sz="5000" b="1">
                <a:gradFill flip="none" rotWithShape="1">
                  <a:gsLst>
                    <a:gs pos="100000">
                      <a:schemeClr val="accent1">
                        <a:lumMod val="75000"/>
                      </a:schemeClr>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noProof="0"/>
              <a:t>20XX</a:t>
            </a:r>
          </a:p>
        </p:txBody>
      </p:sp>
      <p:sp>
        <p:nvSpPr>
          <p:cNvPr id="40" name="Text Placeholder 2">
            <a:extLst>
              <a:ext uri="{FF2B5EF4-FFF2-40B4-BE49-F238E27FC236}">
                <a16:creationId xmlns:a16="http://schemas.microsoft.com/office/drawing/2014/main" id="{756DD156-6646-433D-ABE8-CB244D53D6C1}"/>
              </a:ext>
            </a:extLst>
          </p:cNvPr>
          <p:cNvSpPr>
            <a:spLocks noGrp="1"/>
          </p:cNvSpPr>
          <p:nvPr>
            <p:ph type="body" idx="48" hasCustomPrompt="1"/>
          </p:nvPr>
        </p:nvSpPr>
        <p:spPr>
          <a:xfrm>
            <a:off x="7400234" y="3136120"/>
            <a:ext cx="1728216" cy="228986"/>
          </a:xfrm>
        </p:spPr>
        <p:txBody>
          <a:bodyPr lIns="36000" tIns="0" rIns="0" bIns="0" anchor="t" anchorCtr="0">
            <a:normAutofit/>
          </a:bodyPr>
          <a:lstStyle>
            <a:lvl1pPr marL="0" indent="0">
              <a:buNone/>
              <a:defRPr sz="1400" b="0">
                <a:solidFill>
                  <a:schemeClr val="tx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Month</a:t>
            </a:r>
          </a:p>
        </p:txBody>
      </p:sp>
      <p:sp>
        <p:nvSpPr>
          <p:cNvPr id="41" name="Oval 40">
            <a:extLst>
              <a:ext uri="{FF2B5EF4-FFF2-40B4-BE49-F238E27FC236}">
                <a16:creationId xmlns:a16="http://schemas.microsoft.com/office/drawing/2014/main" id="{AC33C4CE-CEA6-4AC9-B1DB-8224A4517350}"/>
              </a:ext>
            </a:extLst>
          </p:cNvPr>
          <p:cNvSpPr/>
          <p:nvPr/>
        </p:nvSpPr>
        <p:spPr>
          <a:xfrm>
            <a:off x="3039908" y="3559701"/>
            <a:ext cx="182880" cy="182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42" name="Oval 41">
            <a:extLst>
              <a:ext uri="{FF2B5EF4-FFF2-40B4-BE49-F238E27FC236}">
                <a16:creationId xmlns:a16="http://schemas.microsoft.com/office/drawing/2014/main" id="{371AA6E8-880E-404C-8BCA-7949D28E7AF8}"/>
              </a:ext>
            </a:extLst>
          </p:cNvPr>
          <p:cNvSpPr/>
          <p:nvPr/>
        </p:nvSpPr>
        <p:spPr>
          <a:xfrm>
            <a:off x="5227155" y="3559701"/>
            <a:ext cx="182880" cy="182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43" name="Oval 42">
            <a:extLst>
              <a:ext uri="{FF2B5EF4-FFF2-40B4-BE49-F238E27FC236}">
                <a16:creationId xmlns:a16="http://schemas.microsoft.com/office/drawing/2014/main" id="{D7D3B90E-8FC3-4B84-A2BB-8862D5EC070B}"/>
              </a:ext>
            </a:extLst>
          </p:cNvPr>
          <p:cNvSpPr/>
          <p:nvPr/>
        </p:nvSpPr>
        <p:spPr>
          <a:xfrm>
            <a:off x="7414402" y="3559701"/>
            <a:ext cx="182880" cy="182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44" name="Oval 43">
            <a:extLst>
              <a:ext uri="{FF2B5EF4-FFF2-40B4-BE49-F238E27FC236}">
                <a16:creationId xmlns:a16="http://schemas.microsoft.com/office/drawing/2014/main" id="{43E9DB54-6797-4300-B6CA-0A9CF186B458}"/>
              </a:ext>
            </a:extLst>
          </p:cNvPr>
          <p:cNvSpPr/>
          <p:nvPr/>
        </p:nvSpPr>
        <p:spPr>
          <a:xfrm>
            <a:off x="9601649" y="3559701"/>
            <a:ext cx="182880" cy="182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45" name="Picture Placeholder 11">
            <a:extLst>
              <a:ext uri="{FF2B5EF4-FFF2-40B4-BE49-F238E27FC236}">
                <a16:creationId xmlns:a16="http://schemas.microsoft.com/office/drawing/2014/main" id="{48D7F0F9-4118-4257-9D45-A5772C2110D7}"/>
              </a:ext>
            </a:extLst>
          </p:cNvPr>
          <p:cNvSpPr>
            <a:spLocks noGrp="1"/>
          </p:cNvSpPr>
          <p:nvPr>
            <p:ph type="pic" sz="quarter" idx="49"/>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780588630"/>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1326-08A9-441D-B1A8-66271415853E}"/>
              </a:ext>
            </a:extLst>
          </p:cNvPr>
          <p:cNvSpPr>
            <a:spLocks noGrp="1"/>
          </p:cNvSpPr>
          <p:nvPr>
            <p:ph type="title" hasCustomPrompt="1"/>
          </p:nvPr>
        </p:nvSpPr>
        <p:spPr>
          <a:xfrm>
            <a:off x="836614" y="740998"/>
            <a:ext cx="2759105" cy="568800"/>
          </a:xfrm>
        </p:spPr>
        <p:txBody>
          <a:bodyPr lIns="36000" tIns="0" rIns="0" bIns="0">
            <a:noAutofit/>
          </a:bodyPr>
          <a:lstStyle/>
          <a:p>
            <a:r>
              <a:rPr lang="en-US" noProof="0"/>
              <a:t>Title Here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5" y="1377833"/>
            <a:ext cx="2760828" cy="1630062"/>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0" name="Table Placeholder 9">
            <a:extLst>
              <a:ext uri="{FF2B5EF4-FFF2-40B4-BE49-F238E27FC236}">
                <a16:creationId xmlns:a16="http://schemas.microsoft.com/office/drawing/2014/main" id="{36EC64A7-7FE6-41B3-B27F-E6B0C0BAA1FD}"/>
              </a:ext>
            </a:extLst>
          </p:cNvPr>
          <p:cNvSpPr>
            <a:spLocks noGrp="1"/>
          </p:cNvSpPr>
          <p:nvPr>
            <p:ph type="tbl" sz="quarter" idx="25"/>
          </p:nvPr>
        </p:nvSpPr>
        <p:spPr>
          <a:xfrm>
            <a:off x="3983038" y="740998"/>
            <a:ext cx="6159583" cy="4650632"/>
          </a:xfrm>
        </p:spPr>
        <p:txBody>
          <a:bodyPr anchor="ctr" anchorCtr="0">
            <a:noAutofit/>
          </a:bodyPr>
          <a:lstStyle>
            <a:lvl1pPr marL="0" indent="0" algn="ctr">
              <a:buNone/>
              <a:defRPr sz="1800"/>
            </a:lvl1pPr>
          </a:lstStyle>
          <a:p>
            <a:r>
              <a:rPr lang="en-US" noProof="0"/>
              <a:t>Click icon to add table</a:t>
            </a:r>
            <a:endParaRPr lang="en-US" noProof="0" dirty="0"/>
          </a:p>
        </p:txBody>
      </p:sp>
      <p:sp>
        <p:nvSpPr>
          <p:cNvPr id="11" name="Picture Placeholder 11">
            <a:extLst>
              <a:ext uri="{FF2B5EF4-FFF2-40B4-BE49-F238E27FC236}">
                <a16:creationId xmlns:a16="http://schemas.microsoft.com/office/drawing/2014/main" id="{48D7F0F9-4118-4257-9D45-A5772C2110D7}"/>
              </a:ext>
            </a:extLst>
          </p:cNvPr>
          <p:cNvSpPr>
            <a:spLocks noGrp="1"/>
          </p:cNvSpPr>
          <p:nvPr>
            <p:ph type="pic" sz="quarter" idx="26"/>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22930770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am">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320EF9D-83C9-45F8-AAA9-A9768470F99F}"/>
              </a:ext>
            </a:extLst>
          </p:cNvPr>
          <p:cNvSpPr/>
          <p:nvPr/>
        </p:nvSpPr>
        <p:spPr>
          <a:xfrm>
            <a:off x="0" y="1613512"/>
            <a:ext cx="12192000" cy="2743200"/>
          </a:xfrm>
          <a:prstGeom prst="rect">
            <a:avLst/>
          </a:prstGeom>
          <a:gradFill>
            <a:gsLst>
              <a:gs pos="0">
                <a:schemeClr val="accent1">
                  <a:lumMod val="75000"/>
                  <a:alpha val="20000"/>
                </a:schemeClr>
              </a:gs>
              <a:gs pos="100000">
                <a:schemeClr val="bg2">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Picture Placeholder 11">
            <a:extLst>
              <a:ext uri="{FF2B5EF4-FFF2-40B4-BE49-F238E27FC236}">
                <a16:creationId xmlns:a16="http://schemas.microsoft.com/office/drawing/2014/main" id="{9CB4EFCF-84EC-4420-9A2B-7C028E7505B0}"/>
              </a:ext>
            </a:extLst>
          </p:cNvPr>
          <p:cNvSpPr>
            <a:spLocks noGrp="1"/>
          </p:cNvSpPr>
          <p:nvPr>
            <p:ph type="pic" sz="quarter" idx="49"/>
          </p:nvPr>
        </p:nvSpPr>
        <p:spPr>
          <a:xfrm>
            <a:off x="4724400" y="1613512"/>
            <a:ext cx="2743200" cy="2743200"/>
          </a:xfrm>
        </p:spPr>
        <p:txBody>
          <a:bodyPr anchor="ctr" anchorCtr="0">
            <a:noAutofit/>
          </a:bodyPr>
          <a:lstStyle>
            <a:lvl1pPr marL="0" indent="0" algn="ctr">
              <a:buNone/>
              <a:defRPr sz="1800"/>
            </a:lvl1pPr>
          </a:lstStyle>
          <a:p>
            <a:r>
              <a:rPr lang="en-US" noProof="0"/>
              <a:t>Click icon to add picture</a:t>
            </a:r>
            <a:endParaRPr lang="en-US" noProof="0" dirty="0"/>
          </a:p>
        </p:txBody>
      </p:sp>
      <p:sp>
        <p:nvSpPr>
          <p:cNvPr id="42" name="Picture Placeholder 11">
            <a:extLst>
              <a:ext uri="{FF2B5EF4-FFF2-40B4-BE49-F238E27FC236}">
                <a16:creationId xmlns:a16="http://schemas.microsoft.com/office/drawing/2014/main" id="{3C20DBAD-9FE7-4F62-B952-1D72DC8B9A73}"/>
              </a:ext>
            </a:extLst>
          </p:cNvPr>
          <p:cNvSpPr>
            <a:spLocks noGrp="1"/>
          </p:cNvSpPr>
          <p:nvPr>
            <p:ph type="pic" sz="quarter" idx="50"/>
          </p:nvPr>
        </p:nvSpPr>
        <p:spPr>
          <a:xfrm>
            <a:off x="1981200" y="1613512"/>
            <a:ext cx="2743200" cy="2743200"/>
          </a:xfrm>
        </p:spPr>
        <p:txBody>
          <a:bodyPr anchor="ctr" anchorCtr="0">
            <a:noAutofit/>
          </a:bodyPr>
          <a:lstStyle>
            <a:lvl1pPr marL="0" indent="0" algn="ctr">
              <a:buNone/>
              <a:defRPr sz="1800"/>
            </a:lvl1pPr>
          </a:lstStyle>
          <a:p>
            <a:r>
              <a:rPr lang="en-US" noProof="0"/>
              <a:t>Click icon to add picture</a:t>
            </a:r>
            <a:endParaRPr lang="en-US" noProof="0" dirty="0"/>
          </a:p>
        </p:txBody>
      </p:sp>
      <p:sp>
        <p:nvSpPr>
          <p:cNvPr id="43" name="Picture Placeholder 11">
            <a:extLst>
              <a:ext uri="{FF2B5EF4-FFF2-40B4-BE49-F238E27FC236}">
                <a16:creationId xmlns:a16="http://schemas.microsoft.com/office/drawing/2014/main" id="{6AE95BF3-594D-4F6F-95D5-18D8A51D5197}"/>
              </a:ext>
            </a:extLst>
          </p:cNvPr>
          <p:cNvSpPr>
            <a:spLocks noGrp="1"/>
          </p:cNvSpPr>
          <p:nvPr>
            <p:ph type="pic" sz="quarter" idx="51"/>
          </p:nvPr>
        </p:nvSpPr>
        <p:spPr>
          <a:xfrm>
            <a:off x="7466232" y="1613512"/>
            <a:ext cx="2743200" cy="2743200"/>
          </a:xfrm>
        </p:spPr>
        <p:txBody>
          <a:bodyPr anchor="ctr" anchorCtr="0">
            <a:noAutofit/>
          </a:bodyPr>
          <a:lstStyle>
            <a:lvl1pPr marL="0" indent="0" algn="ctr">
              <a:buNone/>
              <a:defRPr sz="1800"/>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2398800" y="4492967"/>
            <a:ext cx="1908000" cy="334918"/>
          </a:xfrm>
        </p:spPr>
        <p:txBody>
          <a:bodyPr lIns="36000" tIns="0" rIns="0" bIns="0" anchor="b">
            <a:normAutofit/>
          </a:bodyPr>
          <a:lstStyle>
            <a:lvl1pPr marL="0" indent="0" algn="ctr">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21" name="Text Placeholder 11">
            <a:extLst>
              <a:ext uri="{FF2B5EF4-FFF2-40B4-BE49-F238E27FC236}">
                <a16:creationId xmlns:a16="http://schemas.microsoft.com/office/drawing/2014/main" id="{4A6CBB7D-3142-4CED-98BE-68B4F7C14E52}"/>
              </a:ext>
            </a:extLst>
          </p:cNvPr>
          <p:cNvSpPr>
            <a:spLocks noGrp="1"/>
          </p:cNvSpPr>
          <p:nvPr>
            <p:ph type="body" sz="quarter" idx="13" hasCustomPrompt="1"/>
          </p:nvPr>
        </p:nvSpPr>
        <p:spPr>
          <a:xfrm>
            <a:off x="2398800" y="4878058"/>
            <a:ext cx="1908000" cy="234269"/>
          </a:xfrm>
        </p:spPr>
        <p:txBody>
          <a:bodyPr lIns="36000" tIns="0" rIns="0" bIns="0">
            <a:noAutofit/>
          </a:bodyPr>
          <a:lstStyle>
            <a:lvl1pPr marL="0" indent="0" algn="ctr">
              <a:buClr>
                <a:schemeClr val="tx2"/>
              </a:buClr>
              <a:buSzPct val="125000"/>
              <a:buFont typeface="Wingdings" panose="05000000000000000000" pitchFamily="2" charset="2"/>
              <a:buNone/>
              <a:defRPr sz="1400">
                <a:solidFill>
                  <a:schemeClr val="tx2"/>
                </a:solidFill>
              </a:defRPr>
            </a:lvl1pPr>
            <a:lvl2pPr marL="457200" indent="0" algn="ctr">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p:txBody>
      </p:sp>
      <p:sp>
        <p:nvSpPr>
          <p:cNvPr id="19" name="Text Placeholder 2">
            <a:extLst>
              <a:ext uri="{FF2B5EF4-FFF2-40B4-BE49-F238E27FC236}">
                <a16:creationId xmlns:a16="http://schemas.microsoft.com/office/drawing/2014/main" id="{91323B59-309B-4779-B127-7711E7D88F11}"/>
              </a:ext>
            </a:extLst>
          </p:cNvPr>
          <p:cNvSpPr>
            <a:spLocks noGrp="1"/>
          </p:cNvSpPr>
          <p:nvPr>
            <p:ph type="body" idx="32" hasCustomPrompt="1"/>
          </p:nvPr>
        </p:nvSpPr>
        <p:spPr>
          <a:xfrm>
            <a:off x="2398800" y="5138591"/>
            <a:ext cx="1908000" cy="693882"/>
          </a:xfrm>
        </p:spPr>
        <p:txBody>
          <a:bodyPr lIns="36000" tIns="0" rIns="0" bIns="0" anchor="t" anchorCtr="0">
            <a:normAutofit/>
          </a:bodyPr>
          <a:lstStyle>
            <a:lvl1pPr marL="0" indent="0" algn="ctr">
              <a:buNone/>
              <a:defRPr sz="12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a:t>
            </a:r>
          </a:p>
        </p:txBody>
      </p:sp>
      <p:sp>
        <p:nvSpPr>
          <p:cNvPr id="29" name="Text Placeholder 2">
            <a:extLst>
              <a:ext uri="{FF2B5EF4-FFF2-40B4-BE49-F238E27FC236}">
                <a16:creationId xmlns:a16="http://schemas.microsoft.com/office/drawing/2014/main" id="{B18DF9D1-5757-4445-9078-38760F447FFE}"/>
              </a:ext>
            </a:extLst>
          </p:cNvPr>
          <p:cNvSpPr>
            <a:spLocks noGrp="1"/>
          </p:cNvSpPr>
          <p:nvPr>
            <p:ph type="body" idx="37" hasCustomPrompt="1"/>
          </p:nvPr>
        </p:nvSpPr>
        <p:spPr>
          <a:xfrm>
            <a:off x="5142000" y="4492967"/>
            <a:ext cx="1908000" cy="334918"/>
          </a:xfrm>
        </p:spPr>
        <p:txBody>
          <a:bodyPr lIns="36000" tIns="0" rIns="0" bIns="0" anchor="b">
            <a:normAutofit/>
          </a:bodyPr>
          <a:lstStyle>
            <a:lvl1pPr marL="0" indent="0" algn="ctr">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0" name="Text Placeholder 11">
            <a:extLst>
              <a:ext uri="{FF2B5EF4-FFF2-40B4-BE49-F238E27FC236}">
                <a16:creationId xmlns:a16="http://schemas.microsoft.com/office/drawing/2014/main" id="{993B8732-2AA4-40C3-A4A3-44C5803BDA1C}"/>
              </a:ext>
            </a:extLst>
          </p:cNvPr>
          <p:cNvSpPr>
            <a:spLocks noGrp="1"/>
          </p:cNvSpPr>
          <p:nvPr>
            <p:ph type="body" sz="quarter" idx="38" hasCustomPrompt="1"/>
          </p:nvPr>
        </p:nvSpPr>
        <p:spPr>
          <a:xfrm>
            <a:off x="5142000" y="4878058"/>
            <a:ext cx="1908000" cy="234269"/>
          </a:xfrm>
        </p:spPr>
        <p:txBody>
          <a:bodyPr lIns="36000" tIns="0" rIns="0" bIns="0">
            <a:noAutofit/>
          </a:bodyPr>
          <a:lstStyle>
            <a:lvl1pPr marL="0" indent="0" algn="ctr">
              <a:buClr>
                <a:schemeClr val="tx2"/>
              </a:buClr>
              <a:buSzPct val="125000"/>
              <a:buFont typeface="Wingdings" panose="05000000000000000000" pitchFamily="2" charset="2"/>
              <a:buNone/>
              <a:defRPr sz="1400">
                <a:solidFill>
                  <a:schemeClr val="tx2"/>
                </a:solidFill>
              </a:defRPr>
            </a:lvl1pPr>
            <a:lvl2pPr marL="457200" indent="0" algn="ctr">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p:txBody>
      </p:sp>
      <p:sp>
        <p:nvSpPr>
          <p:cNvPr id="32" name="Text Placeholder 2">
            <a:extLst>
              <a:ext uri="{FF2B5EF4-FFF2-40B4-BE49-F238E27FC236}">
                <a16:creationId xmlns:a16="http://schemas.microsoft.com/office/drawing/2014/main" id="{C0720D82-39E2-490D-913A-B6DA31CAC2BD}"/>
              </a:ext>
            </a:extLst>
          </p:cNvPr>
          <p:cNvSpPr>
            <a:spLocks noGrp="1"/>
          </p:cNvSpPr>
          <p:nvPr>
            <p:ph type="body" idx="40" hasCustomPrompt="1"/>
          </p:nvPr>
        </p:nvSpPr>
        <p:spPr>
          <a:xfrm>
            <a:off x="5142000" y="5138591"/>
            <a:ext cx="1908000" cy="693882"/>
          </a:xfrm>
        </p:spPr>
        <p:txBody>
          <a:bodyPr lIns="36000" tIns="0" rIns="0" bIns="0" anchor="t" anchorCtr="0">
            <a:normAutofit/>
          </a:bodyPr>
          <a:lstStyle>
            <a:lvl1pPr marL="0" indent="0" algn="ctr">
              <a:buNone/>
              <a:defRPr sz="12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a:t>
            </a:r>
          </a:p>
        </p:txBody>
      </p:sp>
      <p:sp>
        <p:nvSpPr>
          <p:cNvPr id="33" name="Text Placeholder 2">
            <a:extLst>
              <a:ext uri="{FF2B5EF4-FFF2-40B4-BE49-F238E27FC236}">
                <a16:creationId xmlns:a16="http://schemas.microsoft.com/office/drawing/2014/main" id="{F8CB98AA-B672-4560-9A4C-F0E472D7D508}"/>
              </a:ext>
            </a:extLst>
          </p:cNvPr>
          <p:cNvSpPr>
            <a:spLocks noGrp="1"/>
          </p:cNvSpPr>
          <p:nvPr>
            <p:ph type="body" idx="41" hasCustomPrompt="1"/>
          </p:nvPr>
        </p:nvSpPr>
        <p:spPr>
          <a:xfrm>
            <a:off x="7900579" y="4492967"/>
            <a:ext cx="1908000" cy="334918"/>
          </a:xfrm>
        </p:spPr>
        <p:txBody>
          <a:bodyPr lIns="36000" tIns="0" rIns="0" bIns="0" anchor="b">
            <a:normAutofit/>
          </a:bodyPr>
          <a:lstStyle>
            <a:lvl1pPr marL="0" indent="0" algn="ctr">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4" name="Text Placeholder 11">
            <a:extLst>
              <a:ext uri="{FF2B5EF4-FFF2-40B4-BE49-F238E27FC236}">
                <a16:creationId xmlns:a16="http://schemas.microsoft.com/office/drawing/2014/main" id="{051BF3E5-DBCA-46BD-A139-755813ECCCCA}"/>
              </a:ext>
            </a:extLst>
          </p:cNvPr>
          <p:cNvSpPr>
            <a:spLocks noGrp="1"/>
          </p:cNvSpPr>
          <p:nvPr>
            <p:ph type="body" sz="quarter" idx="42" hasCustomPrompt="1"/>
          </p:nvPr>
        </p:nvSpPr>
        <p:spPr>
          <a:xfrm>
            <a:off x="7900579" y="4878058"/>
            <a:ext cx="1908000" cy="234269"/>
          </a:xfrm>
        </p:spPr>
        <p:txBody>
          <a:bodyPr lIns="36000" tIns="0" rIns="0" bIns="0">
            <a:noAutofit/>
          </a:bodyPr>
          <a:lstStyle>
            <a:lvl1pPr marL="0" indent="0" algn="ctr">
              <a:buClr>
                <a:schemeClr val="tx2"/>
              </a:buClr>
              <a:buSzPct val="125000"/>
              <a:buFont typeface="Wingdings" panose="05000000000000000000" pitchFamily="2" charset="2"/>
              <a:buNone/>
              <a:defRPr sz="1400">
                <a:solidFill>
                  <a:schemeClr val="tx2"/>
                </a:solidFill>
              </a:defRPr>
            </a:lvl1pPr>
            <a:lvl2pPr marL="457200" indent="0" algn="ctr">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p:txBody>
      </p:sp>
      <p:sp>
        <p:nvSpPr>
          <p:cNvPr id="36" name="Text Placeholder 2">
            <a:extLst>
              <a:ext uri="{FF2B5EF4-FFF2-40B4-BE49-F238E27FC236}">
                <a16:creationId xmlns:a16="http://schemas.microsoft.com/office/drawing/2014/main" id="{11C29312-F699-465F-96BC-B65A2C3356B5}"/>
              </a:ext>
            </a:extLst>
          </p:cNvPr>
          <p:cNvSpPr>
            <a:spLocks noGrp="1"/>
          </p:cNvSpPr>
          <p:nvPr>
            <p:ph type="body" idx="44" hasCustomPrompt="1"/>
          </p:nvPr>
        </p:nvSpPr>
        <p:spPr>
          <a:xfrm>
            <a:off x="7900579" y="5138591"/>
            <a:ext cx="1908000" cy="693882"/>
          </a:xfrm>
        </p:spPr>
        <p:txBody>
          <a:bodyPr lIns="36000" tIns="0" rIns="0" bIns="0" anchor="t" anchorCtr="0">
            <a:normAutofit/>
          </a:bodyPr>
          <a:lstStyle>
            <a:lvl1pPr marL="0" indent="0" algn="ctr">
              <a:buNone/>
              <a:defRPr sz="12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a:t>
            </a:r>
          </a:p>
        </p:txBody>
      </p:sp>
      <p:sp>
        <p:nvSpPr>
          <p:cNvPr id="22"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2621411691"/>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am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4" y="1377833"/>
            <a:ext cx="9535686" cy="618880"/>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45" name="Text Placeholder 2">
            <a:extLst>
              <a:ext uri="{FF2B5EF4-FFF2-40B4-BE49-F238E27FC236}">
                <a16:creationId xmlns:a16="http://schemas.microsoft.com/office/drawing/2014/main" id="{E6BA5EAA-9D1F-41A8-B061-8C18B61C4F65}"/>
              </a:ext>
            </a:extLst>
          </p:cNvPr>
          <p:cNvSpPr>
            <a:spLocks noGrp="1"/>
          </p:cNvSpPr>
          <p:nvPr>
            <p:ph type="body" idx="1" hasCustomPrompt="1"/>
          </p:nvPr>
        </p:nvSpPr>
        <p:spPr>
          <a:xfrm>
            <a:off x="1975465" y="2564315"/>
            <a:ext cx="2271681" cy="334918"/>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46" name="Text Placeholder 11">
            <a:extLst>
              <a:ext uri="{FF2B5EF4-FFF2-40B4-BE49-F238E27FC236}">
                <a16:creationId xmlns:a16="http://schemas.microsoft.com/office/drawing/2014/main" id="{60E8EB22-EE54-4319-BFD9-B51D4D584ADF}"/>
              </a:ext>
            </a:extLst>
          </p:cNvPr>
          <p:cNvSpPr>
            <a:spLocks noGrp="1"/>
          </p:cNvSpPr>
          <p:nvPr>
            <p:ph type="body" sz="quarter" idx="13" hasCustomPrompt="1"/>
          </p:nvPr>
        </p:nvSpPr>
        <p:spPr>
          <a:xfrm>
            <a:off x="1975465" y="2949406"/>
            <a:ext cx="2271681" cy="65881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12" name="Picture Placeholder 11">
            <a:extLst>
              <a:ext uri="{FF2B5EF4-FFF2-40B4-BE49-F238E27FC236}">
                <a16:creationId xmlns:a16="http://schemas.microsoft.com/office/drawing/2014/main" id="{50604DC3-2547-4A5A-8AF8-1051ADC267D3}"/>
              </a:ext>
            </a:extLst>
          </p:cNvPr>
          <p:cNvSpPr>
            <a:spLocks noGrp="1"/>
          </p:cNvSpPr>
          <p:nvPr>
            <p:ph type="pic" sz="quarter" idx="25"/>
          </p:nvPr>
        </p:nvSpPr>
        <p:spPr>
          <a:xfrm>
            <a:off x="836614" y="2647025"/>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47" name="Text Placeholder 2">
            <a:extLst>
              <a:ext uri="{FF2B5EF4-FFF2-40B4-BE49-F238E27FC236}">
                <a16:creationId xmlns:a16="http://schemas.microsoft.com/office/drawing/2014/main" id="{D21D8720-648F-4748-B19E-15B596D77B9F}"/>
              </a:ext>
            </a:extLst>
          </p:cNvPr>
          <p:cNvSpPr>
            <a:spLocks noGrp="1"/>
          </p:cNvSpPr>
          <p:nvPr>
            <p:ph type="body" idx="26" hasCustomPrompt="1"/>
          </p:nvPr>
        </p:nvSpPr>
        <p:spPr>
          <a:xfrm>
            <a:off x="1975465" y="4130482"/>
            <a:ext cx="2271681" cy="334918"/>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48" name="Text Placeholder 11">
            <a:extLst>
              <a:ext uri="{FF2B5EF4-FFF2-40B4-BE49-F238E27FC236}">
                <a16:creationId xmlns:a16="http://schemas.microsoft.com/office/drawing/2014/main" id="{E31B211B-885A-40F6-A25D-6EDF68FBD3A5}"/>
              </a:ext>
            </a:extLst>
          </p:cNvPr>
          <p:cNvSpPr>
            <a:spLocks noGrp="1"/>
          </p:cNvSpPr>
          <p:nvPr>
            <p:ph type="body" sz="quarter" idx="27" hasCustomPrompt="1"/>
          </p:nvPr>
        </p:nvSpPr>
        <p:spPr>
          <a:xfrm>
            <a:off x="1975465" y="4515573"/>
            <a:ext cx="2271681" cy="65881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49" name="Picture Placeholder 11">
            <a:extLst>
              <a:ext uri="{FF2B5EF4-FFF2-40B4-BE49-F238E27FC236}">
                <a16:creationId xmlns:a16="http://schemas.microsoft.com/office/drawing/2014/main" id="{C2F4D19D-CC90-455D-8947-5DCD00EA921C}"/>
              </a:ext>
            </a:extLst>
          </p:cNvPr>
          <p:cNvSpPr>
            <a:spLocks noGrp="1"/>
          </p:cNvSpPr>
          <p:nvPr>
            <p:ph type="pic" sz="quarter" idx="28"/>
          </p:nvPr>
        </p:nvSpPr>
        <p:spPr>
          <a:xfrm>
            <a:off x="836614" y="4213192"/>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50" name="Text Placeholder 2">
            <a:extLst>
              <a:ext uri="{FF2B5EF4-FFF2-40B4-BE49-F238E27FC236}">
                <a16:creationId xmlns:a16="http://schemas.microsoft.com/office/drawing/2014/main" id="{D5CAA23C-172B-4B6C-BB10-4F4DB6CFD19B}"/>
              </a:ext>
            </a:extLst>
          </p:cNvPr>
          <p:cNvSpPr>
            <a:spLocks noGrp="1"/>
          </p:cNvSpPr>
          <p:nvPr>
            <p:ph type="body" idx="29" hasCustomPrompt="1"/>
          </p:nvPr>
        </p:nvSpPr>
        <p:spPr>
          <a:xfrm>
            <a:off x="5532112" y="2564315"/>
            <a:ext cx="2271681" cy="334918"/>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51" name="Text Placeholder 11">
            <a:extLst>
              <a:ext uri="{FF2B5EF4-FFF2-40B4-BE49-F238E27FC236}">
                <a16:creationId xmlns:a16="http://schemas.microsoft.com/office/drawing/2014/main" id="{5873C0A4-108E-4DD1-A604-311D061489DF}"/>
              </a:ext>
            </a:extLst>
          </p:cNvPr>
          <p:cNvSpPr>
            <a:spLocks noGrp="1"/>
          </p:cNvSpPr>
          <p:nvPr>
            <p:ph type="body" sz="quarter" idx="30" hasCustomPrompt="1"/>
          </p:nvPr>
        </p:nvSpPr>
        <p:spPr>
          <a:xfrm>
            <a:off x="5532112" y="2949406"/>
            <a:ext cx="2271681" cy="65881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52" name="Picture Placeholder 11">
            <a:extLst>
              <a:ext uri="{FF2B5EF4-FFF2-40B4-BE49-F238E27FC236}">
                <a16:creationId xmlns:a16="http://schemas.microsoft.com/office/drawing/2014/main" id="{FA4996C0-7B37-42C4-BDFF-F0C54D4A88C9}"/>
              </a:ext>
            </a:extLst>
          </p:cNvPr>
          <p:cNvSpPr>
            <a:spLocks noGrp="1"/>
          </p:cNvSpPr>
          <p:nvPr>
            <p:ph type="pic" sz="quarter" idx="31"/>
          </p:nvPr>
        </p:nvSpPr>
        <p:spPr>
          <a:xfrm>
            <a:off x="4393261" y="2647025"/>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53" name="Text Placeholder 2">
            <a:extLst>
              <a:ext uri="{FF2B5EF4-FFF2-40B4-BE49-F238E27FC236}">
                <a16:creationId xmlns:a16="http://schemas.microsoft.com/office/drawing/2014/main" id="{FE2C9DE6-67CA-4E0C-8A51-B7AC8BD5AE98}"/>
              </a:ext>
            </a:extLst>
          </p:cNvPr>
          <p:cNvSpPr>
            <a:spLocks noGrp="1"/>
          </p:cNvSpPr>
          <p:nvPr>
            <p:ph type="body" idx="32" hasCustomPrompt="1"/>
          </p:nvPr>
        </p:nvSpPr>
        <p:spPr>
          <a:xfrm>
            <a:off x="5532112" y="4130482"/>
            <a:ext cx="2271681" cy="334918"/>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54" name="Text Placeholder 11">
            <a:extLst>
              <a:ext uri="{FF2B5EF4-FFF2-40B4-BE49-F238E27FC236}">
                <a16:creationId xmlns:a16="http://schemas.microsoft.com/office/drawing/2014/main" id="{052A6B3A-E7C7-42AC-A91D-7921E2DCA42A}"/>
              </a:ext>
            </a:extLst>
          </p:cNvPr>
          <p:cNvSpPr>
            <a:spLocks noGrp="1"/>
          </p:cNvSpPr>
          <p:nvPr>
            <p:ph type="body" sz="quarter" idx="33" hasCustomPrompt="1"/>
          </p:nvPr>
        </p:nvSpPr>
        <p:spPr>
          <a:xfrm>
            <a:off x="5532112" y="4515573"/>
            <a:ext cx="2271681" cy="65881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55" name="Picture Placeholder 11">
            <a:extLst>
              <a:ext uri="{FF2B5EF4-FFF2-40B4-BE49-F238E27FC236}">
                <a16:creationId xmlns:a16="http://schemas.microsoft.com/office/drawing/2014/main" id="{BDE373C5-22C4-4D2E-B2C9-747EA0C709E1}"/>
              </a:ext>
            </a:extLst>
          </p:cNvPr>
          <p:cNvSpPr>
            <a:spLocks noGrp="1"/>
          </p:cNvSpPr>
          <p:nvPr>
            <p:ph type="pic" sz="quarter" idx="34"/>
          </p:nvPr>
        </p:nvSpPr>
        <p:spPr>
          <a:xfrm>
            <a:off x="4393261" y="4213192"/>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56" name="Text Placeholder 2">
            <a:extLst>
              <a:ext uri="{FF2B5EF4-FFF2-40B4-BE49-F238E27FC236}">
                <a16:creationId xmlns:a16="http://schemas.microsoft.com/office/drawing/2014/main" id="{DF658B1C-69F4-44D8-97E9-5536A307168D}"/>
              </a:ext>
            </a:extLst>
          </p:cNvPr>
          <p:cNvSpPr>
            <a:spLocks noGrp="1"/>
          </p:cNvSpPr>
          <p:nvPr>
            <p:ph type="body" idx="35" hasCustomPrompt="1"/>
          </p:nvPr>
        </p:nvSpPr>
        <p:spPr>
          <a:xfrm>
            <a:off x="9088759" y="2564315"/>
            <a:ext cx="2271681" cy="334918"/>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57" name="Text Placeholder 11">
            <a:extLst>
              <a:ext uri="{FF2B5EF4-FFF2-40B4-BE49-F238E27FC236}">
                <a16:creationId xmlns:a16="http://schemas.microsoft.com/office/drawing/2014/main" id="{E49F5D3C-52A4-4CF3-9C76-8E7F4AD06745}"/>
              </a:ext>
            </a:extLst>
          </p:cNvPr>
          <p:cNvSpPr>
            <a:spLocks noGrp="1"/>
          </p:cNvSpPr>
          <p:nvPr>
            <p:ph type="body" sz="quarter" idx="36" hasCustomPrompt="1"/>
          </p:nvPr>
        </p:nvSpPr>
        <p:spPr>
          <a:xfrm>
            <a:off x="9088759" y="2949406"/>
            <a:ext cx="2271681" cy="65881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58" name="Picture Placeholder 11">
            <a:extLst>
              <a:ext uri="{FF2B5EF4-FFF2-40B4-BE49-F238E27FC236}">
                <a16:creationId xmlns:a16="http://schemas.microsoft.com/office/drawing/2014/main" id="{1AEC50E2-8D09-4E52-90BC-C296ED16B937}"/>
              </a:ext>
            </a:extLst>
          </p:cNvPr>
          <p:cNvSpPr>
            <a:spLocks noGrp="1"/>
          </p:cNvSpPr>
          <p:nvPr>
            <p:ph type="pic" sz="quarter" idx="37"/>
          </p:nvPr>
        </p:nvSpPr>
        <p:spPr>
          <a:xfrm>
            <a:off x="7949908" y="2647025"/>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59" name="Text Placeholder 2">
            <a:extLst>
              <a:ext uri="{FF2B5EF4-FFF2-40B4-BE49-F238E27FC236}">
                <a16:creationId xmlns:a16="http://schemas.microsoft.com/office/drawing/2014/main" id="{1A890E15-BFA6-4C98-BF47-CD2501130937}"/>
              </a:ext>
            </a:extLst>
          </p:cNvPr>
          <p:cNvSpPr>
            <a:spLocks noGrp="1"/>
          </p:cNvSpPr>
          <p:nvPr>
            <p:ph type="body" idx="38" hasCustomPrompt="1"/>
          </p:nvPr>
        </p:nvSpPr>
        <p:spPr>
          <a:xfrm>
            <a:off x="9088759" y="4130482"/>
            <a:ext cx="2271681" cy="334918"/>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60" name="Text Placeholder 11">
            <a:extLst>
              <a:ext uri="{FF2B5EF4-FFF2-40B4-BE49-F238E27FC236}">
                <a16:creationId xmlns:a16="http://schemas.microsoft.com/office/drawing/2014/main" id="{65EAB51A-2C46-46D9-9E90-A9C9D9770648}"/>
              </a:ext>
            </a:extLst>
          </p:cNvPr>
          <p:cNvSpPr>
            <a:spLocks noGrp="1"/>
          </p:cNvSpPr>
          <p:nvPr>
            <p:ph type="body" sz="quarter" idx="39" hasCustomPrompt="1"/>
          </p:nvPr>
        </p:nvSpPr>
        <p:spPr>
          <a:xfrm>
            <a:off x="9088759" y="4515573"/>
            <a:ext cx="2271681" cy="65881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61" name="Picture Placeholder 11">
            <a:extLst>
              <a:ext uri="{FF2B5EF4-FFF2-40B4-BE49-F238E27FC236}">
                <a16:creationId xmlns:a16="http://schemas.microsoft.com/office/drawing/2014/main" id="{A8E96B85-B153-4EB9-8F26-0E948B5DC173}"/>
              </a:ext>
            </a:extLst>
          </p:cNvPr>
          <p:cNvSpPr>
            <a:spLocks noGrp="1"/>
          </p:cNvSpPr>
          <p:nvPr>
            <p:ph type="pic" sz="quarter" idx="40"/>
          </p:nvPr>
        </p:nvSpPr>
        <p:spPr>
          <a:xfrm>
            <a:off x="7949908" y="4213192"/>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26" name="Picture Placeholder 11">
            <a:extLst>
              <a:ext uri="{FF2B5EF4-FFF2-40B4-BE49-F238E27FC236}">
                <a16:creationId xmlns:a16="http://schemas.microsoft.com/office/drawing/2014/main" id="{48D7F0F9-4118-4257-9D45-A5772C2110D7}"/>
              </a:ext>
            </a:extLst>
          </p:cNvPr>
          <p:cNvSpPr>
            <a:spLocks noGrp="1"/>
          </p:cNvSpPr>
          <p:nvPr>
            <p:ph type="pic" sz="quarter" idx="41"/>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110609637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3206547238"/>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hart and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6298520" cy="568800"/>
          </a:xfrm>
        </p:spPr>
        <p:txBody>
          <a:bodyPr lIns="36000" tIns="0" rIns="0" bIns="0">
            <a:noAutofit/>
          </a:bodyPr>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2">
            <a:extLst>
              <a:ext uri="{FF2B5EF4-FFF2-40B4-BE49-F238E27FC236}">
                <a16:creationId xmlns:a16="http://schemas.microsoft.com/office/drawing/2014/main" id="{1C91FD06-686C-4DAB-8F12-FBDE6BBF3144}"/>
              </a:ext>
            </a:extLst>
          </p:cNvPr>
          <p:cNvSpPr>
            <a:spLocks noGrp="1"/>
          </p:cNvSpPr>
          <p:nvPr>
            <p:ph type="body" idx="24" hasCustomPrompt="1"/>
          </p:nvPr>
        </p:nvSpPr>
        <p:spPr>
          <a:xfrm>
            <a:off x="836615" y="1377833"/>
            <a:ext cx="2497428" cy="1630062"/>
          </a:xfrm>
        </p:spPr>
        <p:txBody>
          <a:bodyPr lIns="36000" tIns="0" rIns="0" bIns="0">
            <a:normAutofit/>
          </a:bodyPr>
          <a:lstStyle>
            <a:lvl1pPr marL="0" indent="0" algn="l">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1" name="Chart Placeholder 7">
            <a:extLst>
              <a:ext uri="{FF2B5EF4-FFF2-40B4-BE49-F238E27FC236}">
                <a16:creationId xmlns:a16="http://schemas.microsoft.com/office/drawing/2014/main" id="{1E42105A-8901-45BF-9233-D1C9076AA50C}"/>
              </a:ext>
            </a:extLst>
          </p:cNvPr>
          <p:cNvSpPr>
            <a:spLocks noGrp="1"/>
          </p:cNvSpPr>
          <p:nvPr>
            <p:ph type="chart" sz="quarter" idx="26"/>
          </p:nvPr>
        </p:nvSpPr>
        <p:spPr>
          <a:xfrm>
            <a:off x="3404384" y="1377832"/>
            <a:ext cx="3730750" cy="3782007"/>
          </a:xfrm>
        </p:spPr>
        <p:txBody>
          <a:bodyPr anchor="ctr" anchorCtr="0">
            <a:noAutofit/>
          </a:bodyPr>
          <a:lstStyle>
            <a:lvl1pPr marL="0" indent="0" algn="ctr">
              <a:buNone/>
              <a:defRPr sz="1800"/>
            </a:lvl1pPr>
          </a:lstStyle>
          <a:p>
            <a:r>
              <a:rPr lang="en-US" noProof="0"/>
              <a:t>Click icon to add chart</a:t>
            </a:r>
            <a:endParaRPr lang="en-US" noProof="0" dirty="0"/>
          </a:p>
        </p:txBody>
      </p:sp>
      <p:sp>
        <p:nvSpPr>
          <p:cNvPr id="13" name="Rectangle 12">
            <a:extLst>
              <a:ext uri="{FF2B5EF4-FFF2-40B4-BE49-F238E27FC236}">
                <a16:creationId xmlns:a16="http://schemas.microsoft.com/office/drawing/2014/main" id="{797107B0-5001-4D98-9D90-6DB407B0C99E}"/>
              </a:ext>
            </a:extLst>
          </p:cNvPr>
          <p:cNvSpPr/>
          <p:nvPr/>
        </p:nvSpPr>
        <p:spPr>
          <a:xfrm>
            <a:off x="7219540" y="1527734"/>
            <a:ext cx="329184" cy="327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5" name="Rectangle 14">
            <a:extLst>
              <a:ext uri="{FF2B5EF4-FFF2-40B4-BE49-F238E27FC236}">
                <a16:creationId xmlns:a16="http://schemas.microsoft.com/office/drawing/2014/main" id="{B55BAF7D-E84D-4AEA-9267-5A89F2D57394}"/>
              </a:ext>
            </a:extLst>
          </p:cNvPr>
          <p:cNvSpPr/>
          <p:nvPr/>
        </p:nvSpPr>
        <p:spPr>
          <a:xfrm>
            <a:off x="9664979" y="1527734"/>
            <a:ext cx="329184" cy="32760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6" name="Rectangle 15">
            <a:extLst>
              <a:ext uri="{FF2B5EF4-FFF2-40B4-BE49-F238E27FC236}">
                <a16:creationId xmlns:a16="http://schemas.microsoft.com/office/drawing/2014/main" id="{F7C2C2B5-DF2F-44D9-8AD0-91755942639B}"/>
              </a:ext>
            </a:extLst>
          </p:cNvPr>
          <p:cNvSpPr/>
          <p:nvPr/>
        </p:nvSpPr>
        <p:spPr>
          <a:xfrm>
            <a:off x="7219540" y="2784622"/>
            <a:ext cx="329184" cy="327600"/>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7" name="Rectangle 16">
            <a:extLst>
              <a:ext uri="{FF2B5EF4-FFF2-40B4-BE49-F238E27FC236}">
                <a16:creationId xmlns:a16="http://schemas.microsoft.com/office/drawing/2014/main" id="{060C2358-0880-4DCC-B591-574B77C88AF3}"/>
              </a:ext>
            </a:extLst>
          </p:cNvPr>
          <p:cNvSpPr/>
          <p:nvPr/>
        </p:nvSpPr>
        <p:spPr>
          <a:xfrm>
            <a:off x="9664979" y="2784622"/>
            <a:ext cx="329184" cy="327600"/>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8" name="Rectangle 17">
            <a:extLst>
              <a:ext uri="{FF2B5EF4-FFF2-40B4-BE49-F238E27FC236}">
                <a16:creationId xmlns:a16="http://schemas.microsoft.com/office/drawing/2014/main" id="{817B18BE-4EA4-4304-9B25-9AFC3F1868EC}"/>
              </a:ext>
            </a:extLst>
          </p:cNvPr>
          <p:cNvSpPr/>
          <p:nvPr/>
        </p:nvSpPr>
        <p:spPr>
          <a:xfrm>
            <a:off x="7219540" y="4041509"/>
            <a:ext cx="329184" cy="3276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9" name="Rectangle 18">
            <a:extLst>
              <a:ext uri="{FF2B5EF4-FFF2-40B4-BE49-F238E27FC236}">
                <a16:creationId xmlns:a16="http://schemas.microsoft.com/office/drawing/2014/main" id="{9A40C470-7D62-4550-AD27-E5BE738863B2}"/>
              </a:ext>
            </a:extLst>
          </p:cNvPr>
          <p:cNvSpPr/>
          <p:nvPr/>
        </p:nvSpPr>
        <p:spPr>
          <a:xfrm>
            <a:off x="9664979" y="4041509"/>
            <a:ext cx="329184" cy="32760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0" name="Text Placeholder 2">
            <a:extLst>
              <a:ext uri="{FF2B5EF4-FFF2-40B4-BE49-F238E27FC236}">
                <a16:creationId xmlns:a16="http://schemas.microsoft.com/office/drawing/2014/main" id="{31BD8106-14EB-4162-8957-82C7E455BE36}"/>
              </a:ext>
            </a:extLst>
          </p:cNvPr>
          <p:cNvSpPr>
            <a:spLocks noGrp="1"/>
          </p:cNvSpPr>
          <p:nvPr>
            <p:ph type="body" idx="1" hasCustomPrompt="1"/>
          </p:nvPr>
        </p:nvSpPr>
        <p:spPr>
          <a:xfrm>
            <a:off x="7230599" y="1868634"/>
            <a:ext cx="1980000" cy="334918"/>
          </a:xfrm>
        </p:spPr>
        <p:txBody>
          <a:bodyPr lIns="36000" tIns="0" rIns="0" bIns="0" anchor="b">
            <a:normAutofit/>
          </a:bodyPr>
          <a:lstStyle>
            <a:lvl1pPr marL="0" indent="0" algn="l">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$ 1,500,000</a:t>
            </a:r>
          </a:p>
        </p:txBody>
      </p:sp>
      <p:sp>
        <p:nvSpPr>
          <p:cNvPr id="21" name="Text Placeholder 11">
            <a:extLst>
              <a:ext uri="{FF2B5EF4-FFF2-40B4-BE49-F238E27FC236}">
                <a16:creationId xmlns:a16="http://schemas.microsoft.com/office/drawing/2014/main" id="{FE4100F4-A1CC-43D0-96D1-E78EC88BAC6E}"/>
              </a:ext>
            </a:extLst>
          </p:cNvPr>
          <p:cNvSpPr>
            <a:spLocks noGrp="1"/>
          </p:cNvSpPr>
          <p:nvPr>
            <p:ph type="body" sz="quarter" idx="13" hasCustomPrompt="1"/>
          </p:nvPr>
        </p:nvSpPr>
        <p:spPr>
          <a:xfrm>
            <a:off x="7230599" y="2253725"/>
            <a:ext cx="1980000" cy="23426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Category Description</a:t>
            </a:r>
          </a:p>
        </p:txBody>
      </p:sp>
      <p:sp>
        <p:nvSpPr>
          <p:cNvPr id="22" name="Text Placeholder 2">
            <a:extLst>
              <a:ext uri="{FF2B5EF4-FFF2-40B4-BE49-F238E27FC236}">
                <a16:creationId xmlns:a16="http://schemas.microsoft.com/office/drawing/2014/main" id="{C4F231A8-6423-4204-8A45-BD1BAAD2C15D}"/>
              </a:ext>
            </a:extLst>
          </p:cNvPr>
          <p:cNvSpPr>
            <a:spLocks noGrp="1"/>
          </p:cNvSpPr>
          <p:nvPr>
            <p:ph type="body" idx="27" hasCustomPrompt="1"/>
          </p:nvPr>
        </p:nvSpPr>
        <p:spPr>
          <a:xfrm>
            <a:off x="7230599" y="3132839"/>
            <a:ext cx="1980000" cy="334918"/>
          </a:xfrm>
        </p:spPr>
        <p:txBody>
          <a:bodyPr lIns="36000" tIns="0" rIns="0" bIns="0" anchor="b">
            <a:normAutofit/>
          </a:bodyPr>
          <a:lstStyle>
            <a:lvl1pPr marL="0" indent="0" algn="l">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$ 1,500,000</a:t>
            </a:r>
          </a:p>
        </p:txBody>
      </p:sp>
      <p:sp>
        <p:nvSpPr>
          <p:cNvPr id="23" name="Text Placeholder 11">
            <a:extLst>
              <a:ext uri="{FF2B5EF4-FFF2-40B4-BE49-F238E27FC236}">
                <a16:creationId xmlns:a16="http://schemas.microsoft.com/office/drawing/2014/main" id="{130B9E51-E0C5-4A35-BEE4-403EC90B9495}"/>
              </a:ext>
            </a:extLst>
          </p:cNvPr>
          <p:cNvSpPr>
            <a:spLocks noGrp="1"/>
          </p:cNvSpPr>
          <p:nvPr>
            <p:ph type="body" sz="quarter" idx="28" hasCustomPrompt="1"/>
          </p:nvPr>
        </p:nvSpPr>
        <p:spPr>
          <a:xfrm>
            <a:off x="7230599" y="3517930"/>
            <a:ext cx="1980000" cy="23426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Category Description</a:t>
            </a:r>
          </a:p>
        </p:txBody>
      </p:sp>
      <p:sp>
        <p:nvSpPr>
          <p:cNvPr id="24" name="Text Placeholder 2">
            <a:extLst>
              <a:ext uri="{FF2B5EF4-FFF2-40B4-BE49-F238E27FC236}">
                <a16:creationId xmlns:a16="http://schemas.microsoft.com/office/drawing/2014/main" id="{D5BEF9D2-60F1-4384-BF4C-DCE3EDF0F3A5}"/>
              </a:ext>
            </a:extLst>
          </p:cNvPr>
          <p:cNvSpPr>
            <a:spLocks noGrp="1"/>
          </p:cNvSpPr>
          <p:nvPr>
            <p:ph type="body" idx="29" hasCustomPrompt="1"/>
          </p:nvPr>
        </p:nvSpPr>
        <p:spPr>
          <a:xfrm>
            <a:off x="7230599" y="4382409"/>
            <a:ext cx="1980000" cy="334918"/>
          </a:xfrm>
        </p:spPr>
        <p:txBody>
          <a:bodyPr lIns="36000" tIns="0" rIns="0" bIns="0" anchor="b">
            <a:normAutofit/>
          </a:bodyPr>
          <a:lstStyle>
            <a:lvl1pPr marL="0" indent="0" algn="l">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$ 1,500,000</a:t>
            </a:r>
          </a:p>
        </p:txBody>
      </p:sp>
      <p:sp>
        <p:nvSpPr>
          <p:cNvPr id="25" name="Text Placeholder 11">
            <a:extLst>
              <a:ext uri="{FF2B5EF4-FFF2-40B4-BE49-F238E27FC236}">
                <a16:creationId xmlns:a16="http://schemas.microsoft.com/office/drawing/2014/main" id="{7F998711-69B2-43A8-A7D8-E7A288289C37}"/>
              </a:ext>
            </a:extLst>
          </p:cNvPr>
          <p:cNvSpPr>
            <a:spLocks noGrp="1"/>
          </p:cNvSpPr>
          <p:nvPr>
            <p:ph type="body" sz="quarter" idx="30" hasCustomPrompt="1"/>
          </p:nvPr>
        </p:nvSpPr>
        <p:spPr>
          <a:xfrm>
            <a:off x="7230599" y="4767500"/>
            <a:ext cx="1980000" cy="23426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Category Description</a:t>
            </a:r>
          </a:p>
        </p:txBody>
      </p:sp>
      <p:sp>
        <p:nvSpPr>
          <p:cNvPr id="26" name="Text Placeholder 2">
            <a:extLst>
              <a:ext uri="{FF2B5EF4-FFF2-40B4-BE49-F238E27FC236}">
                <a16:creationId xmlns:a16="http://schemas.microsoft.com/office/drawing/2014/main" id="{57B47401-961F-4A4C-8D84-D03D8A8BE7FB}"/>
              </a:ext>
            </a:extLst>
          </p:cNvPr>
          <p:cNvSpPr>
            <a:spLocks noGrp="1"/>
          </p:cNvSpPr>
          <p:nvPr>
            <p:ph type="body" idx="31" hasCustomPrompt="1"/>
          </p:nvPr>
        </p:nvSpPr>
        <p:spPr>
          <a:xfrm>
            <a:off x="9664979" y="1868634"/>
            <a:ext cx="1980000" cy="334918"/>
          </a:xfrm>
        </p:spPr>
        <p:txBody>
          <a:bodyPr lIns="36000" tIns="0" rIns="0" bIns="0" anchor="b">
            <a:normAutofit/>
          </a:bodyPr>
          <a:lstStyle>
            <a:lvl1pPr marL="0" indent="0" algn="l">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$ 1,500,000</a:t>
            </a:r>
          </a:p>
        </p:txBody>
      </p:sp>
      <p:sp>
        <p:nvSpPr>
          <p:cNvPr id="27" name="Text Placeholder 11">
            <a:extLst>
              <a:ext uri="{FF2B5EF4-FFF2-40B4-BE49-F238E27FC236}">
                <a16:creationId xmlns:a16="http://schemas.microsoft.com/office/drawing/2014/main" id="{ED948BF1-3892-42AB-AEF7-4A687A9AE9F7}"/>
              </a:ext>
            </a:extLst>
          </p:cNvPr>
          <p:cNvSpPr>
            <a:spLocks noGrp="1"/>
          </p:cNvSpPr>
          <p:nvPr>
            <p:ph type="body" sz="quarter" idx="32" hasCustomPrompt="1"/>
          </p:nvPr>
        </p:nvSpPr>
        <p:spPr>
          <a:xfrm>
            <a:off x="9664979" y="2253725"/>
            <a:ext cx="1980000" cy="23426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Category Description</a:t>
            </a:r>
          </a:p>
        </p:txBody>
      </p:sp>
      <p:sp>
        <p:nvSpPr>
          <p:cNvPr id="28" name="Text Placeholder 2">
            <a:extLst>
              <a:ext uri="{FF2B5EF4-FFF2-40B4-BE49-F238E27FC236}">
                <a16:creationId xmlns:a16="http://schemas.microsoft.com/office/drawing/2014/main" id="{C9C37FED-20A3-48CB-B63E-181FBBF8F3CA}"/>
              </a:ext>
            </a:extLst>
          </p:cNvPr>
          <p:cNvSpPr>
            <a:spLocks noGrp="1"/>
          </p:cNvSpPr>
          <p:nvPr>
            <p:ph type="body" idx="33" hasCustomPrompt="1"/>
          </p:nvPr>
        </p:nvSpPr>
        <p:spPr>
          <a:xfrm>
            <a:off x="9664979" y="3132839"/>
            <a:ext cx="1980000" cy="334918"/>
          </a:xfrm>
        </p:spPr>
        <p:txBody>
          <a:bodyPr lIns="36000" tIns="0" rIns="0" bIns="0" anchor="b">
            <a:normAutofit/>
          </a:bodyPr>
          <a:lstStyle>
            <a:lvl1pPr marL="0" indent="0" algn="l">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$ 1,500,000</a:t>
            </a:r>
          </a:p>
        </p:txBody>
      </p:sp>
      <p:sp>
        <p:nvSpPr>
          <p:cNvPr id="29" name="Text Placeholder 11">
            <a:extLst>
              <a:ext uri="{FF2B5EF4-FFF2-40B4-BE49-F238E27FC236}">
                <a16:creationId xmlns:a16="http://schemas.microsoft.com/office/drawing/2014/main" id="{7C32AD82-37DD-4D41-8921-3CBF761FEB0F}"/>
              </a:ext>
            </a:extLst>
          </p:cNvPr>
          <p:cNvSpPr>
            <a:spLocks noGrp="1"/>
          </p:cNvSpPr>
          <p:nvPr>
            <p:ph type="body" sz="quarter" idx="34" hasCustomPrompt="1"/>
          </p:nvPr>
        </p:nvSpPr>
        <p:spPr>
          <a:xfrm>
            <a:off x="9664979" y="3517930"/>
            <a:ext cx="1980000" cy="23426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Category Description</a:t>
            </a:r>
          </a:p>
        </p:txBody>
      </p:sp>
      <p:sp>
        <p:nvSpPr>
          <p:cNvPr id="30" name="Text Placeholder 2">
            <a:extLst>
              <a:ext uri="{FF2B5EF4-FFF2-40B4-BE49-F238E27FC236}">
                <a16:creationId xmlns:a16="http://schemas.microsoft.com/office/drawing/2014/main" id="{73D98E47-00B1-412D-9DBB-62ACC0398C8B}"/>
              </a:ext>
            </a:extLst>
          </p:cNvPr>
          <p:cNvSpPr>
            <a:spLocks noGrp="1"/>
          </p:cNvSpPr>
          <p:nvPr>
            <p:ph type="body" idx="35" hasCustomPrompt="1"/>
          </p:nvPr>
        </p:nvSpPr>
        <p:spPr>
          <a:xfrm>
            <a:off x="9664979" y="4382409"/>
            <a:ext cx="1980000" cy="334918"/>
          </a:xfrm>
        </p:spPr>
        <p:txBody>
          <a:bodyPr lIns="36000" tIns="0" rIns="0" bIns="0" anchor="b">
            <a:normAutofit/>
          </a:bodyPr>
          <a:lstStyle>
            <a:lvl1pPr marL="0" indent="0" algn="l">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$ 1,500,000</a:t>
            </a:r>
          </a:p>
        </p:txBody>
      </p:sp>
      <p:sp>
        <p:nvSpPr>
          <p:cNvPr id="31" name="Text Placeholder 11">
            <a:extLst>
              <a:ext uri="{FF2B5EF4-FFF2-40B4-BE49-F238E27FC236}">
                <a16:creationId xmlns:a16="http://schemas.microsoft.com/office/drawing/2014/main" id="{A753B197-EDD7-45BA-A120-4C3343A3FC58}"/>
              </a:ext>
            </a:extLst>
          </p:cNvPr>
          <p:cNvSpPr>
            <a:spLocks noGrp="1"/>
          </p:cNvSpPr>
          <p:nvPr>
            <p:ph type="body" sz="quarter" idx="36" hasCustomPrompt="1"/>
          </p:nvPr>
        </p:nvSpPr>
        <p:spPr>
          <a:xfrm>
            <a:off x="9664979" y="4767500"/>
            <a:ext cx="1980000" cy="234269"/>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Category Description</a:t>
            </a:r>
          </a:p>
        </p:txBody>
      </p:sp>
      <p:sp>
        <p:nvSpPr>
          <p:cNvPr id="32"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764075229"/>
      </p:ext>
    </p:extLst>
  </p:cSld>
  <p:clrMapOvr>
    <a:masterClrMapping/>
  </p:clrMapOvr>
  <p:extLst>
    <p:ext uri="{DCECCB84-F9BA-43D5-87BE-67443E8EF086}">
      <p15:sldGuideLst xmlns:p15="http://schemas.microsoft.com/office/powerpoint/2012/main">
        <p15:guide id="1" orient="horz" pos="2387">
          <p15:clr>
            <a:srgbClr val="FBAE40"/>
          </p15:clr>
        </p15:guide>
        <p15:guide id="2" pos="279">
          <p15:clr>
            <a:srgbClr val="FBAE40"/>
          </p15:clr>
        </p15:guide>
        <p15:guide id="3" pos="7129">
          <p15:clr>
            <a:srgbClr val="FBAE40"/>
          </p15:clr>
        </p15:guide>
        <p15:guide id="4" pos="7401">
          <p15:clr>
            <a:srgbClr val="FBAE40"/>
          </p15:clr>
        </p15:guide>
        <p15:guide id="5" orient="horz" pos="2115">
          <p15:clr>
            <a:srgbClr val="FBAE40"/>
          </p15:clr>
        </p15:guide>
        <p15:guide id="6" orient="horz" pos="459">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Picture and Text">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BB0064D4-BDD6-4678-9FA4-3A77F1600A65}"/>
              </a:ext>
            </a:extLst>
          </p:cNvPr>
          <p:cNvSpPr>
            <a:spLocks noGrp="1"/>
          </p:cNvSpPr>
          <p:nvPr>
            <p:ph type="pic" sz="quarter" idx="14"/>
          </p:nvPr>
        </p:nvSpPr>
        <p:spPr>
          <a:xfrm>
            <a:off x="6096000" y="457199"/>
            <a:ext cx="5637276" cy="5959476"/>
          </a:xfrm>
        </p:spPr>
        <p:txBody>
          <a:bodyPr anchor="ctr" anchorCtr="0">
            <a:noAutofit/>
          </a:bodyPr>
          <a:lstStyle>
            <a:lvl1pPr marL="0" indent="0" algn="ctr">
              <a:buNone/>
              <a:defRPr/>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C6B931B8-6920-4B59-AD28-CB99D1D3F1A4}"/>
              </a:ext>
            </a:extLst>
          </p:cNvPr>
          <p:cNvSpPr>
            <a:spLocks noGrp="1"/>
          </p:cNvSpPr>
          <p:nvPr>
            <p:ph type="title"/>
          </p:nvPr>
        </p:nvSpPr>
        <p:spPr>
          <a:xfrm>
            <a:off x="830127" y="1331139"/>
            <a:ext cx="4584212" cy="1107114"/>
          </a:xfrm>
        </p:spPr>
        <p:txBody>
          <a:bodyPr lIns="36000" tIns="0" rIns="0" bIns="0" anchor="b">
            <a:normAutofit/>
          </a:bodyPr>
          <a:lstStyle>
            <a:lvl1pPr>
              <a:defRPr sz="3600"/>
            </a:lvl1pPr>
          </a:lstStyle>
          <a:p>
            <a:r>
              <a:rPr lang="en-US" noProof="0"/>
              <a:t>Click to edit Master title style</a:t>
            </a:r>
          </a:p>
        </p:txBody>
      </p:sp>
      <p:sp>
        <p:nvSpPr>
          <p:cNvPr id="3" name="Text Placeholder 2">
            <a:extLst>
              <a:ext uri="{FF2B5EF4-FFF2-40B4-BE49-F238E27FC236}">
                <a16:creationId xmlns:a16="http://schemas.microsoft.com/office/drawing/2014/main" id="{C246A6A6-0C1D-4435-9DB9-9E50E52E8DA2}"/>
              </a:ext>
            </a:extLst>
          </p:cNvPr>
          <p:cNvSpPr>
            <a:spLocks noGrp="1"/>
          </p:cNvSpPr>
          <p:nvPr>
            <p:ph type="body" idx="1" hasCustomPrompt="1"/>
          </p:nvPr>
        </p:nvSpPr>
        <p:spPr>
          <a:xfrm>
            <a:off x="830127" y="2545450"/>
            <a:ext cx="4584212" cy="540000"/>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a:xfrm>
            <a:off x="10265399" y="5810400"/>
            <a:ext cx="1080000" cy="234000"/>
          </a:xfrm>
        </p:spPr>
        <p:txBody>
          <a:bodyPr anchor="b" anchorCtr="0"/>
          <a:lstStyle>
            <a:lvl1pPr>
              <a:defRPr>
                <a:solidFill>
                  <a:schemeClr val="accent5">
                    <a:lumMod val="50000"/>
                  </a:schemeClr>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lvl1pPr>
              <a:defRPr>
                <a:solidFill>
                  <a:schemeClr val="accent5">
                    <a:lumMod val="50000"/>
                  </a:schemeClr>
                </a:solidFill>
              </a:defRPr>
            </a:lvl1p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7" name="Text Placeholder 2">
            <a:extLst>
              <a:ext uri="{FF2B5EF4-FFF2-40B4-BE49-F238E27FC236}">
                <a16:creationId xmlns:a16="http://schemas.microsoft.com/office/drawing/2014/main" id="{13548F99-E128-4301-95D8-8FDACDA5912F}"/>
              </a:ext>
            </a:extLst>
          </p:cNvPr>
          <p:cNvSpPr>
            <a:spLocks noGrp="1"/>
          </p:cNvSpPr>
          <p:nvPr>
            <p:ph type="body" idx="13" hasCustomPrompt="1"/>
          </p:nvPr>
        </p:nvSpPr>
        <p:spPr>
          <a:xfrm>
            <a:off x="830128" y="3300065"/>
            <a:ext cx="4584212" cy="1745768"/>
          </a:xfrm>
        </p:spPr>
        <p:txBody>
          <a:bodyPr lIns="36000" tIns="0" rIns="0" bIns="0">
            <a:noAutofit/>
          </a:bodyPr>
          <a:lstStyle>
            <a:lvl1pPr marL="216000" indent="-216000">
              <a:spcBef>
                <a:spcPts val="600"/>
              </a:spcBef>
              <a:buClr>
                <a:schemeClr val="tx2">
                  <a:lumMod val="40000"/>
                  <a:lumOff val="60000"/>
                </a:schemeClr>
              </a:buClr>
              <a:buSzPct val="125000"/>
              <a:buFont typeface="Wingdings" panose="05000000000000000000" pitchFamily="2" charset="2"/>
              <a:buChar char="§"/>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2"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272168045"/>
      </p:ext>
    </p:extLst>
  </p:cSld>
  <p:clrMapOvr>
    <a:masterClrMapping/>
  </p:clrMapOvr>
  <p:extLst>
    <p:ext uri="{DCECCB84-F9BA-43D5-87BE-67443E8EF086}">
      <p15:sldGuideLst xmlns:p15="http://schemas.microsoft.com/office/powerpoint/2012/main">
        <p15:guide id="5"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hanks">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A9E66CD-99CC-45B1-A15D-3626A6160849}"/>
              </a:ext>
            </a:extLst>
          </p:cNvPr>
          <p:cNvSpPr>
            <a:spLocks noGrp="1"/>
          </p:cNvSpPr>
          <p:nvPr>
            <p:ph type="pic" sz="quarter" idx="13"/>
          </p:nvPr>
        </p:nvSpPr>
        <p:spPr>
          <a:xfrm>
            <a:off x="458724" y="457200"/>
            <a:ext cx="11274552" cy="5943600"/>
          </a:xfrm>
          <a:noFill/>
        </p:spPr>
        <p:txBody>
          <a:bodyPr anchor="ctr" anchorCtr="0">
            <a:noAutofit/>
          </a:bodyPr>
          <a:lstStyle>
            <a:lvl1pPr marL="0" indent="0" algn="ctr">
              <a:buNone/>
              <a:defRPr/>
            </a:lvl1pPr>
          </a:lstStyle>
          <a:p>
            <a:r>
              <a:rPr lang="en-US" noProof="0"/>
              <a:t>Click icon to add picture</a:t>
            </a:r>
            <a:endParaRPr lang="en-US" noProof="0" dirty="0"/>
          </a:p>
        </p:txBody>
      </p:sp>
      <p:sp>
        <p:nvSpPr>
          <p:cNvPr id="15" name="Picture Placeholder 14">
            <a:extLst>
              <a:ext uri="{FF2B5EF4-FFF2-40B4-BE49-F238E27FC236}">
                <a16:creationId xmlns:a16="http://schemas.microsoft.com/office/drawing/2014/main" id="{CF15D4B3-A0CD-4C14-BB5E-CB9859BD8A51}"/>
              </a:ext>
            </a:extLst>
          </p:cNvPr>
          <p:cNvSpPr>
            <a:spLocks noGrp="1"/>
          </p:cNvSpPr>
          <p:nvPr>
            <p:ph type="pic" sz="quarter" idx="14"/>
          </p:nvPr>
        </p:nvSpPr>
        <p:spPr>
          <a:xfrm>
            <a:off x="5364480" y="1746127"/>
            <a:ext cx="1463040" cy="987552"/>
          </a:xfrm>
        </p:spPr>
        <p:txBody>
          <a:bodyPr anchor="ctr" anchorCtr="0">
            <a:noAutofit/>
          </a:bodyPr>
          <a:lstStyle>
            <a:lvl1pPr marL="0" indent="0" algn="ctr">
              <a:buNone/>
              <a:defRPr sz="1400"/>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AC829233-8E4C-4046-85BB-5166B8A721AE}"/>
              </a:ext>
            </a:extLst>
          </p:cNvPr>
          <p:cNvSpPr>
            <a:spLocks noGrp="1"/>
          </p:cNvSpPr>
          <p:nvPr>
            <p:ph type="ctrTitle"/>
          </p:nvPr>
        </p:nvSpPr>
        <p:spPr>
          <a:xfrm>
            <a:off x="458724" y="3252538"/>
            <a:ext cx="11274552" cy="1348720"/>
          </a:xfrm>
          <a:solidFill>
            <a:schemeClr val="bg1">
              <a:alpha val="60000"/>
            </a:schemeClr>
          </a:solidFill>
        </p:spPr>
        <p:txBody>
          <a:bodyPr anchor="ctr" anchorCtr="0">
            <a:normAutofit/>
          </a:bodyPr>
          <a:lstStyle>
            <a:lvl1pPr algn="ctr">
              <a:defRPr sz="5500"/>
            </a:lvl1pPr>
          </a:lstStyle>
          <a:p>
            <a:r>
              <a:rPr lang="en-US" noProof="0"/>
              <a:t>Click to edit Master title style</a:t>
            </a:r>
          </a:p>
        </p:txBody>
      </p:sp>
      <p:sp>
        <p:nvSpPr>
          <p:cNvPr id="3" name="Subtitle 2">
            <a:extLst>
              <a:ext uri="{FF2B5EF4-FFF2-40B4-BE49-F238E27FC236}">
                <a16:creationId xmlns:a16="http://schemas.microsoft.com/office/drawing/2014/main" id="{C6A507DE-4CA5-4E76-8450-4125151EB335}"/>
              </a:ext>
            </a:extLst>
          </p:cNvPr>
          <p:cNvSpPr>
            <a:spLocks noGrp="1"/>
          </p:cNvSpPr>
          <p:nvPr>
            <p:ph type="subTitle" idx="1"/>
          </p:nvPr>
        </p:nvSpPr>
        <p:spPr>
          <a:xfrm>
            <a:off x="458724" y="4601258"/>
            <a:ext cx="11274552" cy="1799542"/>
          </a:xfrm>
          <a:solidFill>
            <a:schemeClr val="tx1">
              <a:alpha val="90000"/>
            </a:schemeClr>
          </a:solidFill>
        </p:spPr>
        <p:txBody>
          <a:bodyPr tIns="252000" anchor="t" anchorCtr="0">
            <a:norm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6" name="Text Placeholder 12">
            <a:extLst>
              <a:ext uri="{FF2B5EF4-FFF2-40B4-BE49-F238E27FC236}">
                <a16:creationId xmlns:a16="http://schemas.microsoft.com/office/drawing/2014/main" id="{06F64230-8502-4625-8B46-56604589314C}"/>
              </a:ext>
            </a:extLst>
          </p:cNvPr>
          <p:cNvSpPr>
            <a:spLocks noGrp="1"/>
          </p:cNvSpPr>
          <p:nvPr>
            <p:ph type="body" sz="quarter" idx="15" hasCustomPrompt="1"/>
          </p:nvPr>
        </p:nvSpPr>
        <p:spPr>
          <a:xfrm>
            <a:off x="1926767" y="5400675"/>
            <a:ext cx="1800225" cy="280988"/>
          </a:xfrm>
        </p:spPr>
        <p:txBody>
          <a:bodyPr lIns="0" tIns="0" rIns="0" bIns="0" anchor="ctr" anchorCtr="0">
            <a:noAutofit/>
          </a:bodyPr>
          <a:lstStyle>
            <a:lvl1pPr marL="0" indent="0" algn="ctr">
              <a:buNone/>
              <a:defRPr sz="1800">
                <a:solidFill>
                  <a:schemeClr val="bg2">
                    <a:lumMod val="60000"/>
                    <a:lumOff val="40000"/>
                  </a:schemeClr>
                </a:solidFill>
              </a:defRPr>
            </a:lvl1pPr>
            <a:lvl2pPr>
              <a:defRPr sz="1800">
                <a:solidFill>
                  <a:schemeClr val="bg2">
                    <a:lumMod val="40000"/>
                    <a:lumOff val="60000"/>
                  </a:schemeClr>
                </a:solidFill>
              </a:defRPr>
            </a:lvl2pPr>
            <a:lvl3pPr>
              <a:defRPr sz="1800">
                <a:solidFill>
                  <a:schemeClr val="bg2">
                    <a:lumMod val="40000"/>
                    <a:lumOff val="60000"/>
                  </a:schemeClr>
                </a:solidFill>
              </a:defRPr>
            </a:lvl3pPr>
            <a:lvl4pPr>
              <a:defRPr sz="1800">
                <a:solidFill>
                  <a:schemeClr val="bg2">
                    <a:lumMod val="40000"/>
                    <a:lumOff val="60000"/>
                  </a:schemeClr>
                </a:solidFill>
              </a:defRPr>
            </a:lvl4pPr>
            <a:lvl5pPr>
              <a:defRPr sz="1800">
                <a:solidFill>
                  <a:schemeClr val="bg2">
                    <a:lumMod val="40000"/>
                    <a:lumOff val="60000"/>
                  </a:schemeClr>
                </a:solidFill>
              </a:defRPr>
            </a:lvl5pPr>
          </a:lstStyle>
          <a:p>
            <a:pPr lvl="0"/>
            <a:r>
              <a:rPr lang="en-US" noProof="0"/>
              <a:t>Email:</a:t>
            </a:r>
          </a:p>
        </p:txBody>
      </p:sp>
      <p:sp>
        <p:nvSpPr>
          <p:cNvPr id="18" name="Text Placeholder 16">
            <a:extLst>
              <a:ext uri="{FF2B5EF4-FFF2-40B4-BE49-F238E27FC236}">
                <a16:creationId xmlns:a16="http://schemas.microsoft.com/office/drawing/2014/main" id="{1B08C5A6-5B1B-4D50-A772-24B26B7B80B5}"/>
              </a:ext>
            </a:extLst>
          </p:cNvPr>
          <p:cNvSpPr>
            <a:spLocks noGrp="1"/>
          </p:cNvSpPr>
          <p:nvPr>
            <p:ph type="body" sz="quarter" idx="16" hasCustomPrompt="1"/>
          </p:nvPr>
        </p:nvSpPr>
        <p:spPr>
          <a:xfrm>
            <a:off x="1134879" y="5695950"/>
            <a:ext cx="3384000" cy="280500"/>
          </a:xfrm>
        </p:spPr>
        <p:txBody>
          <a:bodyPr lIns="0" tIns="0" rIns="0" bIns="0">
            <a:noAutofit/>
          </a:bodyPr>
          <a:lstStyle>
            <a:lvl1pPr marL="0" indent="0" algn="ctr">
              <a:buNone/>
              <a:defRPr sz="2200">
                <a:solidFill>
                  <a:schemeClr val="bg1"/>
                </a:solidFill>
                <a:latin typeface="+mj-lt"/>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r>
              <a:rPr lang="en-US" noProof="0"/>
              <a:t>victoria@fabrikam.com</a:t>
            </a:r>
          </a:p>
        </p:txBody>
      </p:sp>
      <p:sp>
        <p:nvSpPr>
          <p:cNvPr id="21" name="Text Placeholder 12">
            <a:extLst>
              <a:ext uri="{FF2B5EF4-FFF2-40B4-BE49-F238E27FC236}">
                <a16:creationId xmlns:a16="http://schemas.microsoft.com/office/drawing/2014/main" id="{5C49BB1D-A8D4-4E41-8A43-F84FDE9EE624}"/>
              </a:ext>
            </a:extLst>
          </p:cNvPr>
          <p:cNvSpPr>
            <a:spLocks noGrp="1"/>
          </p:cNvSpPr>
          <p:nvPr>
            <p:ph type="body" sz="quarter" idx="17" hasCustomPrompt="1"/>
          </p:nvPr>
        </p:nvSpPr>
        <p:spPr>
          <a:xfrm>
            <a:off x="5312303" y="5400284"/>
            <a:ext cx="1800225" cy="280988"/>
          </a:xfrm>
        </p:spPr>
        <p:txBody>
          <a:bodyPr lIns="0" tIns="0" rIns="0" bIns="0" anchor="ctr" anchorCtr="0">
            <a:noAutofit/>
          </a:bodyPr>
          <a:lstStyle>
            <a:lvl1pPr marL="0" indent="0" algn="ctr">
              <a:buNone/>
              <a:defRPr sz="1800">
                <a:solidFill>
                  <a:schemeClr val="bg2">
                    <a:lumMod val="60000"/>
                    <a:lumOff val="40000"/>
                  </a:schemeClr>
                </a:solidFill>
              </a:defRPr>
            </a:lvl1pPr>
            <a:lvl2pPr>
              <a:defRPr sz="1800">
                <a:solidFill>
                  <a:schemeClr val="bg2">
                    <a:lumMod val="40000"/>
                    <a:lumOff val="60000"/>
                  </a:schemeClr>
                </a:solidFill>
              </a:defRPr>
            </a:lvl2pPr>
            <a:lvl3pPr>
              <a:defRPr sz="1800">
                <a:solidFill>
                  <a:schemeClr val="bg2">
                    <a:lumMod val="40000"/>
                    <a:lumOff val="60000"/>
                  </a:schemeClr>
                </a:solidFill>
              </a:defRPr>
            </a:lvl3pPr>
            <a:lvl4pPr>
              <a:defRPr sz="1800">
                <a:solidFill>
                  <a:schemeClr val="bg2">
                    <a:lumMod val="40000"/>
                    <a:lumOff val="60000"/>
                  </a:schemeClr>
                </a:solidFill>
              </a:defRPr>
            </a:lvl4pPr>
            <a:lvl5pPr>
              <a:defRPr sz="1800">
                <a:solidFill>
                  <a:schemeClr val="bg2">
                    <a:lumMod val="40000"/>
                    <a:lumOff val="60000"/>
                  </a:schemeClr>
                </a:solidFill>
              </a:defRPr>
            </a:lvl5pPr>
          </a:lstStyle>
          <a:p>
            <a:pPr lvl="0"/>
            <a:r>
              <a:rPr lang="en-US" noProof="0"/>
              <a:t>Phone:</a:t>
            </a:r>
          </a:p>
        </p:txBody>
      </p:sp>
      <p:sp>
        <p:nvSpPr>
          <p:cNvPr id="22" name="Text Placeholder 16">
            <a:extLst>
              <a:ext uri="{FF2B5EF4-FFF2-40B4-BE49-F238E27FC236}">
                <a16:creationId xmlns:a16="http://schemas.microsoft.com/office/drawing/2014/main" id="{DD82CF91-0C32-4E77-9CBF-A777B27493CC}"/>
              </a:ext>
            </a:extLst>
          </p:cNvPr>
          <p:cNvSpPr>
            <a:spLocks noGrp="1"/>
          </p:cNvSpPr>
          <p:nvPr>
            <p:ph type="body" sz="quarter" idx="18" hasCustomPrompt="1"/>
          </p:nvPr>
        </p:nvSpPr>
        <p:spPr>
          <a:xfrm>
            <a:off x="4862415" y="5695559"/>
            <a:ext cx="2700000" cy="280500"/>
          </a:xfrm>
        </p:spPr>
        <p:txBody>
          <a:bodyPr lIns="0" tIns="0" rIns="0" bIns="0">
            <a:noAutofit/>
          </a:bodyPr>
          <a:lstStyle>
            <a:lvl1pPr marL="0" indent="0" algn="ctr">
              <a:buNone/>
              <a:defRPr sz="2200">
                <a:solidFill>
                  <a:schemeClr val="bg1"/>
                </a:solidFill>
                <a:latin typeface="+mj-lt"/>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r>
              <a:rPr lang="en-US" noProof="0"/>
              <a:t>404-555-0115</a:t>
            </a:r>
          </a:p>
        </p:txBody>
      </p:sp>
      <p:sp>
        <p:nvSpPr>
          <p:cNvPr id="11" name="Text Placeholder 12">
            <a:extLst>
              <a:ext uri="{FF2B5EF4-FFF2-40B4-BE49-F238E27FC236}">
                <a16:creationId xmlns:a16="http://schemas.microsoft.com/office/drawing/2014/main" id="{EF7B6245-3D6D-418F-83D6-C8DE0293CCED}"/>
              </a:ext>
            </a:extLst>
          </p:cNvPr>
          <p:cNvSpPr>
            <a:spLocks noGrp="1"/>
          </p:cNvSpPr>
          <p:nvPr>
            <p:ph type="body" sz="quarter" idx="19" hasCustomPrompt="1"/>
          </p:nvPr>
        </p:nvSpPr>
        <p:spPr>
          <a:xfrm>
            <a:off x="8456571" y="5400284"/>
            <a:ext cx="1800225" cy="280988"/>
          </a:xfrm>
        </p:spPr>
        <p:txBody>
          <a:bodyPr lIns="0" tIns="0" rIns="0" bIns="0" anchor="ctr" anchorCtr="0">
            <a:noAutofit/>
          </a:bodyPr>
          <a:lstStyle>
            <a:lvl1pPr marL="0" indent="0" algn="ctr">
              <a:buNone/>
              <a:defRPr sz="1800">
                <a:solidFill>
                  <a:schemeClr val="bg2">
                    <a:lumMod val="60000"/>
                    <a:lumOff val="40000"/>
                  </a:schemeClr>
                </a:solidFill>
              </a:defRPr>
            </a:lvl1pPr>
            <a:lvl2pPr>
              <a:defRPr sz="1800">
                <a:solidFill>
                  <a:schemeClr val="bg2">
                    <a:lumMod val="40000"/>
                    <a:lumOff val="60000"/>
                  </a:schemeClr>
                </a:solidFill>
              </a:defRPr>
            </a:lvl2pPr>
            <a:lvl3pPr>
              <a:defRPr sz="1800">
                <a:solidFill>
                  <a:schemeClr val="bg2">
                    <a:lumMod val="40000"/>
                    <a:lumOff val="60000"/>
                  </a:schemeClr>
                </a:solidFill>
              </a:defRPr>
            </a:lvl3pPr>
            <a:lvl4pPr>
              <a:defRPr sz="1800">
                <a:solidFill>
                  <a:schemeClr val="bg2">
                    <a:lumMod val="40000"/>
                    <a:lumOff val="60000"/>
                  </a:schemeClr>
                </a:solidFill>
              </a:defRPr>
            </a:lvl4pPr>
            <a:lvl5pPr>
              <a:defRPr sz="1800">
                <a:solidFill>
                  <a:schemeClr val="bg2">
                    <a:lumMod val="40000"/>
                    <a:lumOff val="60000"/>
                  </a:schemeClr>
                </a:solidFill>
              </a:defRPr>
            </a:lvl5pPr>
          </a:lstStyle>
          <a:p>
            <a:pPr lvl="0"/>
            <a:r>
              <a:rPr lang="en-US" noProof="0"/>
              <a:t>Website:</a:t>
            </a:r>
          </a:p>
        </p:txBody>
      </p:sp>
      <p:sp>
        <p:nvSpPr>
          <p:cNvPr id="12" name="Text Placeholder 16">
            <a:extLst>
              <a:ext uri="{FF2B5EF4-FFF2-40B4-BE49-F238E27FC236}">
                <a16:creationId xmlns:a16="http://schemas.microsoft.com/office/drawing/2014/main" id="{9410B445-6FE4-4773-A905-61A2C5C69B72}"/>
              </a:ext>
            </a:extLst>
          </p:cNvPr>
          <p:cNvSpPr>
            <a:spLocks noGrp="1"/>
          </p:cNvSpPr>
          <p:nvPr>
            <p:ph type="body" sz="quarter" idx="20" hasCustomPrompt="1"/>
          </p:nvPr>
        </p:nvSpPr>
        <p:spPr>
          <a:xfrm>
            <a:off x="7736683" y="5695559"/>
            <a:ext cx="3240000" cy="280500"/>
          </a:xfrm>
        </p:spPr>
        <p:txBody>
          <a:bodyPr lIns="0" tIns="0" rIns="0" bIns="0">
            <a:noAutofit/>
          </a:bodyPr>
          <a:lstStyle>
            <a:lvl1pPr marL="0" indent="0" algn="ctr">
              <a:buNone/>
              <a:defRPr sz="2200">
                <a:solidFill>
                  <a:schemeClr val="bg1"/>
                </a:solidFill>
                <a:latin typeface="+mj-lt"/>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www.fabrikam.com</a:t>
            </a:r>
          </a:p>
        </p:txBody>
      </p:sp>
    </p:spTree>
    <p:extLst>
      <p:ext uri="{BB962C8B-B14F-4D97-AF65-F5344CB8AC3E}">
        <p14:creationId xmlns:p14="http://schemas.microsoft.com/office/powerpoint/2010/main" val="2667249913"/>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Quotes">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99E0FDC-7174-4CCC-8759-832F13BB97E3}"/>
              </a:ext>
            </a:extLst>
          </p:cNvPr>
          <p:cNvSpPr/>
          <p:nvPr/>
        </p:nvSpPr>
        <p:spPr>
          <a:xfrm>
            <a:off x="6120456" y="2371154"/>
            <a:ext cx="5165454" cy="1490472"/>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Rectangle 27">
            <a:extLst>
              <a:ext uri="{FF2B5EF4-FFF2-40B4-BE49-F238E27FC236}">
                <a16:creationId xmlns:a16="http://schemas.microsoft.com/office/drawing/2014/main" id="{42C8867A-E08C-4237-858A-8806988D6BFB}"/>
              </a:ext>
            </a:extLst>
          </p:cNvPr>
          <p:cNvSpPr/>
          <p:nvPr/>
        </p:nvSpPr>
        <p:spPr>
          <a:xfrm>
            <a:off x="906089" y="1804226"/>
            <a:ext cx="5214367" cy="20574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45" name="Text Placeholder 2">
            <a:extLst>
              <a:ext uri="{FF2B5EF4-FFF2-40B4-BE49-F238E27FC236}">
                <a16:creationId xmlns:a16="http://schemas.microsoft.com/office/drawing/2014/main" id="{E6BA5EAA-9D1F-41A8-B061-8C18B61C4F65}"/>
              </a:ext>
            </a:extLst>
          </p:cNvPr>
          <p:cNvSpPr>
            <a:spLocks noGrp="1"/>
          </p:cNvSpPr>
          <p:nvPr>
            <p:ph type="body" idx="1" hasCustomPrompt="1"/>
          </p:nvPr>
        </p:nvSpPr>
        <p:spPr>
          <a:xfrm>
            <a:off x="2046857" y="4156047"/>
            <a:ext cx="3276000" cy="385091"/>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46" name="Text Placeholder 11">
            <a:extLst>
              <a:ext uri="{FF2B5EF4-FFF2-40B4-BE49-F238E27FC236}">
                <a16:creationId xmlns:a16="http://schemas.microsoft.com/office/drawing/2014/main" id="{60E8EB22-EE54-4319-BFD9-B51D4D584ADF}"/>
              </a:ext>
            </a:extLst>
          </p:cNvPr>
          <p:cNvSpPr>
            <a:spLocks noGrp="1"/>
          </p:cNvSpPr>
          <p:nvPr>
            <p:ph type="body" sz="quarter" idx="13" hasCustomPrompt="1"/>
          </p:nvPr>
        </p:nvSpPr>
        <p:spPr>
          <a:xfrm>
            <a:off x="2046857" y="4541138"/>
            <a:ext cx="3276000" cy="1036067"/>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12" name="Picture Placeholder 11">
            <a:extLst>
              <a:ext uri="{FF2B5EF4-FFF2-40B4-BE49-F238E27FC236}">
                <a16:creationId xmlns:a16="http://schemas.microsoft.com/office/drawing/2014/main" id="{50604DC3-2547-4A5A-8AF8-1051ADC267D3}"/>
              </a:ext>
            </a:extLst>
          </p:cNvPr>
          <p:cNvSpPr>
            <a:spLocks noGrp="1"/>
          </p:cNvSpPr>
          <p:nvPr>
            <p:ph type="pic" sz="quarter" idx="25"/>
          </p:nvPr>
        </p:nvSpPr>
        <p:spPr>
          <a:xfrm>
            <a:off x="908006" y="4238758"/>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50" name="Text Placeholder 2">
            <a:extLst>
              <a:ext uri="{FF2B5EF4-FFF2-40B4-BE49-F238E27FC236}">
                <a16:creationId xmlns:a16="http://schemas.microsoft.com/office/drawing/2014/main" id="{D5CAA23C-172B-4B6C-BB10-4F4DB6CFD19B}"/>
              </a:ext>
            </a:extLst>
          </p:cNvPr>
          <p:cNvSpPr>
            <a:spLocks noGrp="1"/>
          </p:cNvSpPr>
          <p:nvPr>
            <p:ph type="body" idx="29" hasCustomPrompt="1"/>
          </p:nvPr>
        </p:nvSpPr>
        <p:spPr>
          <a:xfrm>
            <a:off x="7259308" y="4156047"/>
            <a:ext cx="3276000" cy="334919"/>
          </a:xfrm>
        </p:spPr>
        <p:txBody>
          <a:bodyPr lIns="36000" tIns="0" rIns="0" bIns="0" anchor="b">
            <a:normAutofit/>
          </a:bodyPr>
          <a:lstStyle>
            <a:lvl1pPr marL="0" indent="0" algn="l">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51" name="Text Placeholder 11">
            <a:extLst>
              <a:ext uri="{FF2B5EF4-FFF2-40B4-BE49-F238E27FC236}">
                <a16:creationId xmlns:a16="http://schemas.microsoft.com/office/drawing/2014/main" id="{5873C0A4-108E-4DD1-A604-311D061489DF}"/>
              </a:ext>
            </a:extLst>
          </p:cNvPr>
          <p:cNvSpPr>
            <a:spLocks noGrp="1"/>
          </p:cNvSpPr>
          <p:nvPr>
            <p:ph type="body" sz="quarter" idx="30" hasCustomPrompt="1"/>
          </p:nvPr>
        </p:nvSpPr>
        <p:spPr>
          <a:xfrm>
            <a:off x="7259308" y="4541138"/>
            <a:ext cx="3276000" cy="1036067"/>
          </a:xfrm>
        </p:spPr>
        <p:txBody>
          <a:bodyPr lIns="36000" tIns="0" rIns="0" bIns="0">
            <a:noAutofit/>
          </a:bodyPr>
          <a:lstStyle>
            <a:lvl1pPr marL="0" indent="0" algn="l">
              <a:buClr>
                <a:schemeClr val="tx2"/>
              </a:buClr>
              <a:buSzPct val="125000"/>
              <a:buFont typeface="Wingdings" panose="05000000000000000000" pitchFamily="2" charset="2"/>
              <a:buNone/>
              <a:defRPr sz="1400">
                <a:solidFill>
                  <a:schemeClr val="tx2"/>
                </a:solidFill>
              </a:defRPr>
            </a:lvl1pPr>
            <a:lvl2pPr marL="457200" indent="0" algn="l">
              <a:buClr>
                <a:schemeClr val="tx2"/>
              </a:buClr>
              <a:buSzPct val="125000"/>
              <a:buFont typeface="Wingdings" panose="05000000000000000000" pitchFamily="2" charset="2"/>
              <a:buNone/>
              <a:defRPr sz="1400">
                <a:solidFill>
                  <a:schemeClr val="tx2"/>
                </a:solidFill>
              </a:defRPr>
            </a:lvl2pPr>
          </a:lstStyle>
          <a:p>
            <a:pPr lvl="0"/>
            <a:r>
              <a:rPr lang="en-US" noProof="0"/>
              <a:t>Edit Master text styles</a:t>
            </a:r>
          </a:p>
          <a:p>
            <a:pPr lvl="1"/>
            <a:r>
              <a:rPr lang="en-US" noProof="0"/>
              <a:t>Second level</a:t>
            </a:r>
          </a:p>
        </p:txBody>
      </p:sp>
      <p:sp>
        <p:nvSpPr>
          <p:cNvPr id="52" name="Picture Placeholder 11">
            <a:extLst>
              <a:ext uri="{FF2B5EF4-FFF2-40B4-BE49-F238E27FC236}">
                <a16:creationId xmlns:a16="http://schemas.microsoft.com/office/drawing/2014/main" id="{FA4996C0-7B37-42C4-BDFF-F0C54D4A88C9}"/>
              </a:ext>
            </a:extLst>
          </p:cNvPr>
          <p:cNvSpPr>
            <a:spLocks noGrp="1"/>
          </p:cNvSpPr>
          <p:nvPr>
            <p:ph type="pic" sz="quarter" idx="31"/>
          </p:nvPr>
        </p:nvSpPr>
        <p:spPr>
          <a:xfrm>
            <a:off x="6120457" y="4238758"/>
            <a:ext cx="960120" cy="961200"/>
          </a:xfrm>
        </p:spPr>
        <p:txBody>
          <a:bodyPr anchor="ctr" anchorCtr="0">
            <a:noAutofit/>
          </a:bodyPr>
          <a:lstStyle>
            <a:lvl1pPr marL="0" indent="0" algn="ctr">
              <a:buNone/>
              <a:defRPr sz="1800">
                <a:solidFill>
                  <a:schemeClr val="tx1"/>
                </a:solidFill>
              </a:defRPr>
            </a:lvl1pPr>
          </a:lstStyle>
          <a:p>
            <a:r>
              <a:rPr lang="en-US" noProof="0"/>
              <a:t>Click icon to add picture</a:t>
            </a:r>
            <a:endParaRPr lang="en-US" noProof="0" dirty="0"/>
          </a:p>
        </p:txBody>
      </p:sp>
      <p:sp>
        <p:nvSpPr>
          <p:cNvPr id="29" name="Text Placeholder 11">
            <a:extLst>
              <a:ext uri="{FF2B5EF4-FFF2-40B4-BE49-F238E27FC236}">
                <a16:creationId xmlns:a16="http://schemas.microsoft.com/office/drawing/2014/main" id="{0601F736-3A21-4DC5-AFCA-F1729A2547A0}"/>
              </a:ext>
            </a:extLst>
          </p:cNvPr>
          <p:cNvSpPr>
            <a:spLocks noGrp="1"/>
          </p:cNvSpPr>
          <p:nvPr>
            <p:ph type="body" sz="quarter" idx="32" hasCustomPrompt="1"/>
          </p:nvPr>
        </p:nvSpPr>
        <p:spPr>
          <a:xfrm>
            <a:off x="1299280" y="2177705"/>
            <a:ext cx="4403527" cy="1315520"/>
          </a:xfrm>
        </p:spPr>
        <p:txBody>
          <a:bodyPr lIns="36000" tIns="0" rIns="0" bIns="0">
            <a:normAutofit/>
          </a:bodyPr>
          <a:lstStyle>
            <a:lvl1pPr marL="0" indent="0">
              <a:spcBef>
                <a:spcPts val="600"/>
              </a:spcBef>
              <a:buClr>
                <a:schemeClr val="bg2"/>
              </a:buClr>
              <a:buSzPct val="125000"/>
              <a:buFont typeface="Wingdings" panose="05000000000000000000" pitchFamily="2" charset="2"/>
              <a:buNone/>
              <a:defRPr sz="1400">
                <a:solidFill>
                  <a:schemeClr val="tx1"/>
                </a:solidFill>
              </a:defRPr>
            </a:lvl1pPr>
            <a:lvl2pPr marL="0" indent="0">
              <a:spcBef>
                <a:spcPts val="600"/>
              </a:spcBef>
              <a:buClr>
                <a:schemeClr val="bg2"/>
              </a:buClr>
              <a:buSzPct val="125000"/>
              <a:buFont typeface="Wingdings" panose="05000000000000000000" pitchFamily="2" charset="2"/>
              <a:buNone/>
              <a:defRPr sz="1400">
                <a:solidFill>
                  <a:schemeClr val="tx1"/>
                </a:solidFill>
              </a:defRPr>
            </a:lvl2pPr>
          </a:lstStyle>
          <a:p>
            <a:pPr lvl="0"/>
            <a:r>
              <a:rPr lang="en-US" noProof="0"/>
              <a:t>Edit Master text styles</a:t>
            </a:r>
          </a:p>
          <a:p>
            <a:pPr lvl="1"/>
            <a:r>
              <a:rPr lang="en-US" noProof="0"/>
              <a:t>Second level</a:t>
            </a:r>
          </a:p>
        </p:txBody>
      </p:sp>
      <p:sp>
        <p:nvSpPr>
          <p:cNvPr id="30" name="Text Placeholder 11">
            <a:extLst>
              <a:ext uri="{FF2B5EF4-FFF2-40B4-BE49-F238E27FC236}">
                <a16:creationId xmlns:a16="http://schemas.microsoft.com/office/drawing/2014/main" id="{96A341BE-3657-48DB-B26D-8D13FDC44D02}"/>
              </a:ext>
            </a:extLst>
          </p:cNvPr>
          <p:cNvSpPr>
            <a:spLocks noGrp="1"/>
          </p:cNvSpPr>
          <p:nvPr>
            <p:ph type="body" sz="quarter" idx="34" hasCustomPrompt="1"/>
          </p:nvPr>
        </p:nvSpPr>
        <p:spPr>
          <a:xfrm>
            <a:off x="6467060" y="2740330"/>
            <a:ext cx="4425658" cy="752895"/>
          </a:xfrm>
        </p:spPr>
        <p:txBody>
          <a:bodyPr lIns="36000" tIns="0" rIns="0" bIns="0">
            <a:normAutofit/>
          </a:bodyPr>
          <a:lstStyle>
            <a:lvl1pPr marL="0" indent="0">
              <a:spcBef>
                <a:spcPts val="600"/>
              </a:spcBef>
              <a:buClr>
                <a:schemeClr val="accent1"/>
              </a:buClr>
              <a:buSzPct val="125000"/>
              <a:buFont typeface="Wingdings" panose="05000000000000000000" pitchFamily="2" charset="2"/>
              <a:buNone/>
              <a:defRPr sz="1400">
                <a:solidFill>
                  <a:schemeClr val="tx1"/>
                </a:solidFill>
              </a:defRPr>
            </a:lvl1pPr>
            <a:lvl2pPr marL="0" indent="0">
              <a:spcBef>
                <a:spcPts val="600"/>
              </a:spcBef>
              <a:buClr>
                <a:schemeClr val="accent1"/>
              </a:buClr>
              <a:buSzPct val="125000"/>
              <a:buFont typeface="Wingdings" panose="05000000000000000000" pitchFamily="2" charset="2"/>
              <a:buNone/>
              <a:defRPr sz="1400">
                <a:solidFill>
                  <a:schemeClr val="tx1"/>
                </a:solidFill>
              </a:defRPr>
            </a:lvl2pPr>
          </a:lstStyle>
          <a:p>
            <a:pPr lvl="0"/>
            <a:r>
              <a:rPr lang="en-US" noProof="0"/>
              <a:t>Edit Master text styles</a:t>
            </a:r>
          </a:p>
          <a:p>
            <a:pPr lvl="1"/>
            <a:r>
              <a:rPr lang="en-US" noProof="0"/>
              <a:t>Second level</a:t>
            </a:r>
          </a:p>
        </p:txBody>
      </p:sp>
      <p:sp>
        <p:nvSpPr>
          <p:cNvPr id="17" name="Picture Placeholder 11">
            <a:extLst>
              <a:ext uri="{FF2B5EF4-FFF2-40B4-BE49-F238E27FC236}">
                <a16:creationId xmlns:a16="http://schemas.microsoft.com/office/drawing/2014/main" id="{48D7F0F9-4118-4257-9D45-A5772C2110D7}"/>
              </a:ext>
            </a:extLst>
          </p:cNvPr>
          <p:cNvSpPr>
            <a:spLocks noGrp="1"/>
          </p:cNvSpPr>
          <p:nvPr>
            <p:ph type="pic" sz="quarter" idx="3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674684673"/>
      </p:ext>
    </p:extLst>
  </p:cSld>
  <p:clrMapOvr>
    <a:masterClrMapping/>
  </p:clrMapOvr>
  <p:extLst>
    <p:ext uri="{DCECCB84-F9BA-43D5-87BE-67443E8EF086}">
      <p15:sldGuideLst xmlns:p15="http://schemas.microsoft.com/office/powerpoint/2012/main">
        <p15:guide id="1" orient="horz" pos="2387">
          <p15:clr>
            <a:srgbClr val="FBAE40"/>
          </p15:clr>
        </p15:guide>
        <p15:guide id="2" pos="279">
          <p15:clr>
            <a:srgbClr val="FBAE40"/>
          </p15:clr>
        </p15:guide>
        <p15:guide id="3" pos="7129">
          <p15:clr>
            <a:srgbClr val="FBAE40"/>
          </p15:clr>
        </p15:guide>
        <p15:guide id="4" pos="7401">
          <p15:clr>
            <a:srgbClr val="FBAE40"/>
          </p15:clr>
        </p15:guide>
        <p15:guide id="5" orient="horz" pos="2115">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icture with Caption Layout">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BB0064D4-BDD6-4678-9FA4-3A77F1600A65}"/>
              </a:ext>
            </a:extLst>
          </p:cNvPr>
          <p:cNvSpPr>
            <a:spLocks noGrp="1"/>
          </p:cNvSpPr>
          <p:nvPr>
            <p:ph type="pic" sz="quarter" idx="14"/>
          </p:nvPr>
        </p:nvSpPr>
        <p:spPr>
          <a:xfrm>
            <a:off x="6096000" y="457199"/>
            <a:ext cx="5637276" cy="5959476"/>
          </a:xfrm>
        </p:spPr>
        <p:txBody>
          <a:bodyPr anchor="ctr" anchorCtr="0">
            <a:noAutofit/>
          </a:bodyPr>
          <a:lstStyle>
            <a:lvl1pPr marL="0" indent="0" algn="ctr">
              <a:buNone/>
              <a:defRPr/>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C6B931B8-6920-4B59-AD28-CB99D1D3F1A4}"/>
              </a:ext>
            </a:extLst>
          </p:cNvPr>
          <p:cNvSpPr>
            <a:spLocks noGrp="1"/>
          </p:cNvSpPr>
          <p:nvPr>
            <p:ph type="title" hasCustomPrompt="1"/>
          </p:nvPr>
        </p:nvSpPr>
        <p:spPr>
          <a:xfrm>
            <a:off x="830127" y="691751"/>
            <a:ext cx="4584212" cy="540001"/>
          </a:xfrm>
        </p:spPr>
        <p:txBody>
          <a:bodyPr lIns="36000" tIns="0" rIns="0" bIns="0" anchor="b">
            <a:normAutofit/>
          </a:bodyPr>
          <a:lstStyle>
            <a:lvl1pPr>
              <a:defRPr sz="3600"/>
            </a:lvl1pPr>
          </a:lstStyle>
          <a:p>
            <a:r>
              <a:rPr lang="en-US" noProof="0"/>
              <a:t>Title Here</a:t>
            </a:r>
          </a:p>
        </p:txBody>
      </p:sp>
      <p:sp>
        <p:nvSpPr>
          <p:cNvPr id="3" name="Text Placeholder 2">
            <a:extLst>
              <a:ext uri="{FF2B5EF4-FFF2-40B4-BE49-F238E27FC236}">
                <a16:creationId xmlns:a16="http://schemas.microsoft.com/office/drawing/2014/main" id="{C246A6A6-0C1D-4435-9DB9-9E50E52E8DA2}"/>
              </a:ext>
            </a:extLst>
          </p:cNvPr>
          <p:cNvSpPr>
            <a:spLocks noGrp="1"/>
          </p:cNvSpPr>
          <p:nvPr>
            <p:ph type="body" idx="1" hasCustomPrompt="1"/>
          </p:nvPr>
        </p:nvSpPr>
        <p:spPr>
          <a:xfrm>
            <a:off x="830127" y="1326250"/>
            <a:ext cx="4584212" cy="1353312"/>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a:xfrm>
            <a:off x="10265399" y="5810400"/>
            <a:ext cx="1080000" cy="234000"/>
          </a:xfrm>
        </p:spPr>
        <p:txBody>
          <a:bodyPr anchor="b" anchorCtr="0"/>
          <a:lstStyle>
            <a:lvl1pPr>
              <a:defRPr>
                <a:solidFill>
                  <a:schemeClr val="accent5">
                    <a:lumMod val="50000"/>
                  </a:schemeClr>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lvl1pPr>
              <a:defRPr>
                <a:solidFill>
                  <a:schemeClr val="accent5">
                    <a:lumMod val="50000"/>
                  </a:schemeClr>
                </a:solidFill>
              </a:defRPr>
            </a:lvl1p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7" name="Text Placeholder 2">
            <a:extLst>
              <a:ext uri="{FF2B5EF4-FFF2-40B4-BE49-F238E27FC236}">
                <a16:creationId xmlns:a16="http://schemas.microsoft.com/office/drawing/2014/main" id="{13548F99-E128-4301-95D8-8FDACDA5912F}"/>
              </a:ext>
            </a:extLst>
          </p:cNvPr>
          <p:cNvSpPr>
            <a:spLocks noGrp="1"/>
          </p:cNvSpPr>
          <p:nvPr>
            <p:ph type="body" idx="13" hasCustomPrompt="1"/>
          </p:nvPr>
        </p:nvSpPr>
        <p:spPr>
          <a:xfrm>
            <a:off x="830128" y="2893665"/>
            <a:ext cx="4584212" cy="1538635"/>
          </a:xfrm>
        </p:spPr>
        <p:txBody>
          <a:bodyPr lIns="36000" tIns="0" rIns="0" bIns="0">
            <a:normAutofit/>
          </a:bodyPr>
          <a:lstStyle>
            <a:lvl1pPr marL="0" indent="0">
              <a:spcBef>
                <a:spcPts val="600"/>
              </a:spcBef>
              <a:buClr>
                <a:schemeClr val="bg2"/>
              </a:buClr>
              <a:buSzPct val="125000"/>
              <a:buFont typeface="Wingdings" panose="05000000000000000000" pitchFamily="2" charset="2"/>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2" name="Text Placeholder 2">
            <a:extLst>
              <a:ext uri="{FF2B5EF4-FFF2-40B4-BE49-F238E27FC236}">
                <a16:creationId xmlns:a16="http://schemas.microsoft.com/office/drawing/2014/main" id="{D5E90A1C-4042-4F0F-BBF6-19CE0BDB72BB}"/>
              </a:ext>
            </a:extLst>
          </p:cNvPr>
          <p:cNvSpPr>
            <a:spLocks noGrp="1"/>
          </p:cNvSpPr>
          <p:nvPr>
            <p:ph type="body" idx="17" hasCustomPrompt="1"/>
          </p:nvPr>
        </p:nvSpPr>
        <p:spPr>
          <a:xfrm>
            <a:off x="846601" y="4579181"/>
            <a:ext cx="4584212" cy="1097719"/>
          </a:xfrm>
        </p:spPr>
        <p:txBody>
          <a:bodyPr lIns="36000" tIns="0" rIns="0" bIns="0">
            <a:normAutofit/>
          </a:bodyPr>
          <a:lstStyle>
            <a:lvl1pPr marL="171450" indent="-171450">
              <a:spcBef>
                <a:spcPts val="600"/>
              </a:spcBef>
              <a:buClr>
                <a:schemeClr val="tx2">
                  <a:lumMod val="40000"/>
                  <a:lumOff val="60000"/>
                </a:schemeClr>
              </a:buClr>
              <a:buSzPct val="125000"/>
              <a:buFont typeface="Wingdings" panose="05000000000000000000" pitchFamily="2" charset="2"/>
              <a:buChar char="§"/>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3"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791146703"/>
      </p:ext>
    </p:extLst>
  </p:cSld>
  <p:clrMapOvr>
    <a:masterClrMapping/>
  </p:clrMapOvr>
  <p:extLst>
    <p:ext uri="{DCECCB84-F9BA-43D5-87BE-67443E8EF086}">
      <p15:sldGuideLst xmlns:p15="http://schemas.microsoft.com/office/powerpoint/2012/main">
        <p15:guide id="1" orient="horz" pos="4042">
          <p15:clr>
            <a:srgbClr val="FBAE40"/>
          </p15:clr>
        </p15:guide>
        <p15:guide id="2" pos="506">
          <p15:clr>
            <a:srgbClr val="FBAE40"/>
          </p15:clr>
        </p15:guide>
        <p15:guide id="3" orient="horz" pos="528">
          <p15:clr>
            <a:srgbClr val="FBAE40"/>
          </p15:clr>
        </p15:guide>
        <p15:guide id="4" pos="7174">
          <p15:clr>
            <a:srgbClr val="FBAE40"/>
          </p15:clr>
        </p15:guide>
        <p15:guide id="5" pos="3840">
          <p15:clr>
            <a:srgbClr val="FBAE40"/>
          </p15:clr>
        </p15:guide>
        <p15:guide id="6" orient="horz" pos="2160">
          <p15:clr>
            <a:srgbClr val="FBAE40"/>
          </p15:clr>
        </p15:guide>
        <p15:guide id="7" pos="740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hone with Capyion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47D0000-7C67-41EE-B43F-AE22457B36AB}"/>
              </a:ext>
            </a:extLst>
          </p:cNvPr>
          <p:cNvSpPr/>
          <p:nvPr/>
        </p:nvSpPr>
        <p:spPr>
          <a:xfrm>
            <a:off x="0" y="1737360"/>
            <a:ext cx="5047488" cy="512064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 name="Title 1">
            <a:extLst>
              <a:ext uri="{FF2B5EF4-FFF2-40B4-BE49-F238E27FC236}">
                <a16:creationId xmlns:a16="http://schemas.microsoft.com/office/drawing/2014/main" id="{432466C2-B08E-47AF-9DA7-104243999B45}"/>
              </a:ext>
            </a:extLst>
          </p:cNvPr>
          <p:cNvSpPr>
            <a:spLocks noGrp="1"/>
          </p:cNvSpPr>
          <p:nvPr>
            <p:ph type="title" hasCustomPrompt="1"/>
          </p:nvPr>
        </p:nvSpPr>
        <p:spPr>
          <a:xfrm>
            <a:off x="838201" y="742867"/>
            <a:ext cx="3232108" cy="566931"/>
          </a:xfrm>
        </p:spPr>
        <p:txBody>
          <a:bodyPr lIns="36000" tIns="0" rIns="0" bIns="0"/>
          <a:lstStyle/>
          <a:p>
            <a:r>
              <a:rPr lang="en-US" noProof="0"/>
              <a:t>Title Here</a:t>
            </a:r>
          </a:p>
        </p:txBody>
      </p:sp>
      <p:sp>
        <p:nvSpPr>
          <p:cNvPr id="7" name="Date Placeholder 6">
            <a:extLst>
              <a:ext uri="{FF2B5EF4-FFF2-40B4-BE49-F238E27FC236}">
                <a16:creationId xmlns:a16="http://schemas.microsoft.com/office/drawing/2014/main" id="{0AA31567-B240-40D5-82F7-A7DBFE5DDBDF}"/>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8" name="Footer Placeholder 7">
            <a:extLst>
              <a:ext uri="{FF2B5EF4-FFF2-40B4-BE49-F238E27FC236}">
                <a16:creationId xmlns:a16="http://schemas.microsoft.com/office/drawing/2014/main" id="{20CFCD12-4263-4A80-B68E-F72622E6AD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41E74F-5D68-44E6-AE69-70A1A935E91D}"/>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13" name="Text Placeholder 2">
            <a:extLst>
              <a:ext uri="{FF2B5EF4-FFF2-40B4-BE49-F238E27FC236}">
                <a16:creationId xmlns:a16="http://schemas.microsoft.com/office/drawing/2014/main" id="{3919B118-F379-4011-B1CF-E685CC09FA38}"/>
              </a:ext>
            </a:extLst>
          </p:cNvPr>
          <p:cNvSpPr>
            <a:spLocks noGrp="1"/>
          </p:cNvSpPr>
          <p:nvPr>
            <p:ph type="body" idx="14" hasCustomPrompt="1"/>
          </p:nvPr>
        </p:nvSpPr>
        <p:spPr>
          <a:xfrm>
            <a:off x="6118253" y="3022847"/>
            <a:ext cx="375726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14" name="Text Placeholder 11">
            <a:extLst>
              <a:ext uri="{FF2B5EF4-FFF2-40B4-BE49-F238E27FC236}">
                <a16:creationId xmlns:a16="http://schemas.microsoft.com/office/drawing/2014/main" id="{CF59DFEB-5DA9-4E64-84A0-3FAA808064B5}"/>
              </a:ext>
            </a:extLst>
          </p:cNvPr>
          <p:cNvSpPr>
            <a:spLocks noGrp="1"/>
          </p:cNvSpPr>
          <p:nvPr>
            <p:ph type="body" sz="quarter" idx="15" hasCustomPrompt="1"/>
          </p:nvPr>
        </p:nvSpPr>
        <p:spPr>
          <a:xfrm>
            <a:off x="6118253" y="3390381"/>
            <a:ext cx="3757265" cy="696037"/>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17" name="Picture Placeholder 15">
            <a:extLst>
              <a:ext uri="{FF2B5EF4-FFF2-40B4-BE49-F238E27FC236}">
                <a16:creationId xmlns:a16="http://schemas.microsoft.com/office/drawing/2014/main" id="{F842B3BB-CE92-4AEA-A2FF-5EEC732A4EFF}"/>
              </a:ext>
            </a:extLst>
          </p:cNvPr>
          <p:cNvSpPr>
            <a:spLocks noGrp="1"/>
          </p:cNvSpPr>
          <p:nvPr>
            <p:ph type="pic" sz="quarter" idx="17"/>
          </p:nvPr>
        </p:nvSpPr>
        <p:spPr>
          <a:xfrm>
            <a:off x="6118253" y="2373098"/>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33" name="Text Placeholder 2">
            <a:extLst>
              <a:ext uri="{FF2B5EF4-FFF2-40B4-BE49-F238E27FC236}">
                <a16:creationId xmlns:a16="http://schemas.microsoft.com/office/drawing/2014/main" id="{68514664-8AD0-4DF7-8C6F-12FFA6BEA7B2}"/>
              </a:ext>
            </a:extLst>
          </p:cNvPr>
          <p:cNvSpPr>
            <a:spLocks noGrp="1"/>
          </p:cNvSpPr>
          <p:nvPr>
            <p:ph type="body" idx="24" hasCustomPrompt="1"/>
          </p:nvPr>
        </p:nvSpPr>
        <p:spPr>
          <a:xfrm>
            <a:off x="4097124" y="867177"/>
            <a:ext cx="5699305" cy="1174966"/>
          </a:xfrm>
        </p:spPr>
        <p:txBody>
          <a:bodyPr lIns="36000" tIns="0" rIns="0" bIns="0">
            <a:normAutofit/>
          </a:bodyPr>
          <a:lstStyle>
            <a:lvl1pPr marL="0" indent="0">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11" name="Picture Placeholder 10">
            <a:extLst>
              <a:ext uri="{FF2B5EF4-FFF2-40B4-BE49-F238E27FC236}">
                <a16:creationId xmlns:a16="http://schemas.microsoft.com/office/drawing/2014/main" id="{3B535E35-8075-4558-BA3A-C9DFB4FCA5B8}"/>
              </a:ext>
            </a:extLst>
          </p:cNvPr>
          <p:cNvSpPr>
            <a:spLocks noGrp="1"/>
          </p:cNvSpPr>
          <p:nvPr>
            <p:ph type="pic" sz="quarter" idx="26"/>
          </p:nvPr>
        </p:nvSpPr>
        <p:spPr>
          <a:xfrm>
            <a:off x="2040340" y="2277360"/>
            <a:ext cx="2029968" cy="3533263"/>
          </a:xfrm>
        </p:spPr>
        <p:txBody>
          <a:bodyPr anchor="ctr" anchorCtr="0">
            <a:normAutofit/>
          </a:bodyPr>
          <a:lstStyle>
            <a:lvl1pPr marL="0" indent="0" algn="ctr">
              <a:buNone/>
              <a:defRPr sz="1800">
                <a:solidFill>
                  <a:schemeClr val="bg1"/>
                </a:solidFill>
              </a:defRPr>
            </a:lvl1pPr>
          </a:lstStyle>
          <a:p>
            <a:r>
              <a:rPr lang="en-US" noProof="0"/>
              <a:t>Click icon to add picture</a:t>
            </a:r>
            <a:endParaRPr lang="en-US" noProof="0" dirty="0"/>
          </a:p>
        </p:txBody>
      </p:sp>
      <p:sp>
        <p:nvSpPr>
          <p:cNvPr id="25" name="Text Placeholder 2">
            <a:extLst>
              <a:ext uri="{FF2B5EF4-FFF2-40B4-BE49-F238E27FC236}">
                <a16:creationId xmlns:a16="http://schemas.microsoft.com/office/drawing/2014/main" id="{9E1A0053-EF84-446F-850C-6AC8FF9CCEDF}"/>
              </a:ext>
            </a:extLst>
          </p:cNvPr>
          <p:cNvSpPr>
            <a:spLocks noGrp="1"/>
          </p:cNvSpPr>
          <p:nvPr>
            <p:ph type="body" idx="27" hasCustomPrompt="1"/>
          </p:nvPr>
        </p:nvSpPr>
        <p:spPr>
          <a:xfrm>
            <a:off x="6118253" y="5004312"/>
            <a:ext cx="3757265"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text</a:t>
            </a:r>
          </a:p>
        </p:txBody>
      </p:sp>
      <p:sp>
        <p:nvSpPr>
          <p:cNvPr id="32" name="Text Placeholder 11">
            <a:extLst>
              <a:ext uri="{FF2B5EF4-FFF2-40B4-BE49-F238E27FC236}">
                <a16:creationId xmlns:a16="http://schemas.microsoft.com/office/drawing/2014/main" id="{1534A936-14F3-4AEF-8CAD-03D91D568FE0}"/>
              </a:ext>
            </a:extLst>
          </p:cNvPr>
          <p:cNvSpPr>
            <a:spLocks noGrp="1"/>
          </p:cNvSpPr>
          <p:nvPr>
            <p:ph type="body" sz="quarter" idx="28" hasCustomPrompt="1"/>
          </p:nvPr>
        </p:nvSpPr>
        <p:spPr>
          <a:xfrm>
            <a:off x="6118254" y="5371846"/>
            <a:ext cx="3757266" cy="540000"/>
          </a:xfrm>
        </p:spPr>
        <p:txBody>
          <a:bodyPr lIns="36000" tIns="0" rIns="0" bIns="0">
            <a:normAutofit/>
          </a:bodyPr>
          <a:lstStyle>
            <a:lvl1pPr marL="0" indent="0">
              <a:buNone/>
              <a:defRPr sz="1400"/>
            </a:lvl1pPr>
            <a:lvl2pPr marL="457200" indent="0">
              <a:buNone/>
              <a:defRPr sz="1400"/>
            </a:lvl2pPr>
          </a:lstStyle>
          <a:p>
            <a:pPr lvl="0"/>
            <a:r>
              <a:rPr lang="en-US" noProof="0"/>
              <a:t>Edit Master text styles</a:t>
            </a:r>
          </a:p>
          <a:p>
            <a:pPr lvl="1"/>
            <a:r>
              <a:rPr lang="en-US" noProof="0"/>
              <a:t>Second level</a:t>
            </a:r>
          </a:p>
        </p:txBody>
      </p:sp>
      <p:sp>
        <p:nvSpPr>
          <p:cNvPr id="35" name="Picture Placeholder 15">
            <a:extLst>
              <a:ext uri="{FF2B5EF4-FFF2-40B4-BE49-F238E27FC236}">
                <a16:creationId xmlns:a16="http://schemas.microsoft.com/office/drawing/2014/main" id="{A88BEF2F-BB04-4330-BC4B-2912B69653B6}"/>
              </a:ext>
            </a:extLst>
          </p:cNvPr>
          <p:cNvSpPr>
            <a:spLocks noGrp="1"/>
          </p:cNvSpPr>
          <p:nvPr>
            <p:ph type="pic" sz="quarter" idx="29"/>
          </p:nvPr>
        </p:nvSpPr>
        <p:spPr>
          <a:xfrm>
            <a:off x="6118253" y="4354563"/>
            <a:ext cx="612648" cy="557784"/>
          </a:xfrm>
        </p:spPr>
        <p:txBody>
          <a:bodyPr anchor="ctr" anchorCtr="0">
            <a:noAutofit/>
          </a:bodyPr>
          <a:lstStyle>
            <a:lvl1pPr marL="0" indent="0" algn="ctr">
              <a:buNone/>
              <a:defRPr sz="900"/>
            </a:lvl1pPr>
          </a:lstStyle>
          <a:p>
            <a:r>
              <a:rPr lang="en-US" noProof="0"/>
              <a:t>Click icon to add picture</a:t>
            </a:r>
            <a:endParaRPr lang="en-US" noProof="0" dirty="0"/>
          </a:p>
        </p:txBody>
      </p:sp>
      <p:sp>
        <p:nvSpPr>
          <p:cNvPr id="16" name="Picture Placeholder 11">
            <a:extLst>
              <a:ext uri="{FF2B5EF4-FFF2-40B4-BE49-F238E27FC236}">
                <a16:creationId xmlns:a16="http://schemas.microsoft.com/office/drawing/2014/main" id="{48D7F0F9-4118-4257-9D45-A5772C2110D7}"/>
              </a:ext>
            </a:extLst>
          </p:cNvPr>
          <p:cNvSpPr>
            <a:spLocks noGrp="1"/>
          </p:cNvSpPr>
          <p:nvPr>
            <p:ph type="pic" sz="quarter" idx="25"/>
          </p:nvPr>
        </p:nvSpPr>
        <p:spPr>
          <a:xfrm>
            <a:off x="10529940" y="742867"/>
            <a:ext cx="786384" cy="521208"/>
          </a:xfrm>
          <a:ln w="6350">
            <a:solidFill>
              <a:schemeClr val="accent5">
                <a:alpha val="50000"/>
              </a:schemeClr>
            </a:solidFill>
          </a:ln>
        </p:spPr>
        <p:txBody>
          <a:bodyPr anchor="ctr" anchorCtr="0">
            <a:noAutofit/>
          </a:bodyPr>
          <a:lstStyle>
            <a:lvl1pPr marL="0" indent="0" algn="ctr">
              <a:buNone/>
              <a:defRPr sz="1000"/>
            </a:lvl1pPr>
          </a:lstStyle>
          <a:p>
            <a:r>
              <a:rPr lang="en-US" noProof="0"/>
              <a:t>Click icon to add picture</a:t>
            </a:r>
            <a:endParaRPr lang="en-US" noProof="0" dirty="0"/>
          </a:p>
        </p:txBody>
      </p:sp>
    </p:spTree>
    <p:extLst>
      <p:ext uri="{BB962C8B-B14F-4D97-AF65-F5344CB8AC3E}">
        <p14:creationId xmlns:p14="http://schemas.microsoft.com/office/powerpoint/2010/main" val="3972561323"/>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29233-8E4C-4046-85BB-5166B8A721AE}"/>
              </a:ext>
            </a:extLst>
          </p:cNvPr>
          <p:cNvSpPr>
            <a:spLocks noGrp="1"/>
          </p:cNvSpPr>
          <p:nvPr>
            <p:ph type="ctrTitle"/>
          </p:nvPr>
        </p:nvSpPr>
        <p:spPr>
          <a:xfrm>
            <a:off x="458724" y="3252538"/>
            <a:ext cx="11274552" cy="1348720"/>
          </a:xfrm>
          <a:solidFill>
            <a:schemeClr val="bg1">
              <a:alpha val="60000"/>
            </a:schemeClr>
          </a:solidFill>
        </p:spPr>
        <p:txBody>
          <a:bodyPr anchor="ctr" anchorCtr="0">
            <a:normAutofit/>
          </a:bodyPr>
          <a:lstStyle>
            <a:lvl1pPr algn="ctr">
              <a:defRPr sz="5500">
                <a:latin typeface="+mj-lt"/>
              </a:defRPr>
            </a:lvl1pPr>
          </a:lstStyle>
          <a:p>
            <a:r>
              <a:rPr lang="en-US"/>
              <a:t>Click to edit Master title style</a:t>
            </a:r>
            <a:endParaRPr lang="ru-RU" dirty="0"/>
          </a:p>
        </p:txBody>
      </p:sp>
      <p:sp>
        <p:nvSpPr>
          <p:cNvPr id="3" name="Subtitle 2">
            <a:extLst>
              <a:ext uri="{FF2B5EF4-FFF2-40B4-BE49-F238E27FC236}">
                <a16:creationId xmlns:a16="http://schemas.microsoft.com/office/drawing/2014/main" id="{C6A507DE-4CA5-4E76-8450-4125151EB335}"/>
              </a:ext>
            </a:extLst>
          </p:cNvPr>
          <p:cNvSpPr>
            <a:spLocks noGrp="1"/>
          </p:cNvSpPr>
          <p:nvPr>
            <p:ph type="subTitle" idx="1"/>
          </p:nvPr>
        </p:nvSpPr>
        <p:spPr>
          <a:xfrm>
            <a:off x="458724" y="4628730"/>
            <a:ext cx="11274552" cy="1772070"/>
          </a:xfrm>
          <a:solidFill>
            <a:schemeClr val="accent1">
              <a:alpha val="30000"/>
            </a:schemeClr>
          </a:solidFill>
        </p:spPr>
        <p:txBody>
          <a:bodyPr tIns="252000" rIns="90000" anchor="t" anchorCtr="0">
            <a:normAutofit/>
          </a:bodyPr>
          <a:lstStyle>
            <a:lvl1pPr marL="0" indent="0" algn="ctr">
              <a:buNone/>
              <a:defRPr sz="28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dirty="0"/>
          </a:p>
        </p:txBody>
      </p:sp>
    </p:spTree>
    <p:extLst>
      <p:ext uri="{BB962C8B-B14F-4D97-AF65-F5344CB8AC3E}">
        <p14:creationId xmlns:p14="http://schemas.microsoft.com/office/powerpoint/2010/main" val="3588258582"/>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3C2DEF1B-00D0-44E1-8603-CE979D2C478C}"/>
              </a:ext>
            </a:extLst>
          </p:cNvPr>
          <p:cNvSpPr>
            <a:spLocks noGrp="1"/>
          </p:cNvSpPr>
          <p:nvPr>
            <p:ph type="body" idx="1"/>
          </p:nvPr>
        </p:nvSpPr>
        <p:spPr>
          <a:xfrm>
            <a:off x="458788" y="2028826"/>
            <a:ext cx="4726800" cy="725776"/>
          </a:xfrm>
          <a:solidFill>
            <a:schemeClr val="accent1">
              <a:alpha val="60000"/>
            </a:schemeClr>
          </a:solidFill>
        </p:spPr>
        <p:txBody>
          <a:bodyPr vert="horz" lIns="396000" tIns="45720" rIns="91440" bIns="45720" rtlCol="0" anchor="ctr" anchorCtr="0">
            <a:noAutofit/>
          </a:bodyPr>
          <a:lstStyle>
            <a:lvl1pPr marL="0" indent="0">
              <a:buNone/>
              <a:defRPr lang="en-US" dirty="0">
                <a:solidFill>
                  <a:schemeClr val="bg1"/>
                </a:solidFill>
              </a:defRPr>
            </a:lvl1pPr>
          </a:lstStyle>
          <a:p>
            <a:pPr marL="228600" lvl="0" indent="-228600"/>
            <a:r>
              <a:rPr lang="en-US"/>
              <a:t>Click to edit Master text styles</a:t>
            </a:r>
          </a:p>
        </p:txBody>
      </p:sp>
      <p:sp>
        <p:nvSpPr>
          <p:cNvPr id="20" name="Title 19">
            <a:extLst>
              <a:ext uri="{FF2B5EF4-FFF2-40B4-BE49-F238E27FC236}">
                <a16:creationId xmlns:a16="http://schemas.microsoft.com/office/drawing/2014/main" id="{64B737A3-9F6C-4989-B51B-07BDDD38FDB3}"/>
              </a:ext>
            </a:extLst>
          </p:cNvPr>
          <p:cNvSpPr>
            <a:spLocks noGrp="1"/>
          </p:cNvSpPr>
          <p:nvPr>
            <p:ph type="title" hasCustomPrompt="1"/>
          </p:nvPr>
        </p:nvSpPr>
        <p:spPr>
          <a:xfrm>
            <a:off x="458788" y="2754601"/>
            <a:ext cx="4726800" cy="1861200"/>
          </a:xfrm>
          <a:solidFill>
            <a:schemeClr val="bg1">
              <a:alpha val="50000"/>
            </a:schemeClr>
          </a:solidFill>
        </p:spPr>
        <p:txBody>
          <a:bodyPr lIns="396000" tIns="0" rIns="0" bIns="0">
            <a:noAutofit/>
          </a:bodyPr>
          <a:lstStyle>
            <a:lvl1pPr>
              <a:lnSpc>
                <a:spcPct val="85000"/>
              </a:lnSpc>
              <a:defRPr sz="5500"/>
            </a:lvl1pPr>
          </a:lstStyle>
          <a:p>
            <a:r>
              <a:rPr lang="en-US" dirty="0"/>
              <a:t>Click to Edit Title</a:t>
            </a:r>
            <a:endParaRPr lang="ru-RU" dirty="0"/>
          </a:p>
        </p:txBody>
      </p:sp>
    </p:spTree>
    <p:extLst>
      <p:ext uri="{BB962C8B-B14F-4D97-AF65-F5344CB8AC3E}">
        <p14:creationId xmlns:p14="http://schemas.microsoft.com/office/powerpoint/2010/main" val="4216510673"/>
      </p:ext>
    </p:extLst>
  </p:cSld>
  <p:clrMapOvr>
    <a:masterClrMapping/>
  </p:clrMapOvr>
  <p:extLst>
    <p:ext uri="{DCECCB84-F9BA-43D5-87BE-67443E8EF086}">
      <p15:sldGuideLst xmlns:p15="http://schemas.microsoft.com/office/powerpoint/2012/main">
        <p15:guide id="4" orient="horz" pos="55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61479DD-CE43-4425-B485-C8F1C75475A8}"/>
              </a:ext>
            </a:extLst>
          </p:cNvPr>
          <p:cNvSpPr>
            <a:spLocks noGrp="1"/>
          </p:cNvSpPr>
          <p:nvPr>
            <p:ph idx="1" hasCustomPrompt="1"/>
          </p:nvPr>
        </p:nvSpPr>
        <p:spPr>
          <a:xfrm>
            <a:off x="838200" y="1597939"/>
            <a:ext cx="10515600" cy="3874709"/>
          </a:xfrm>
        </p:spPr>
        <p:txBody>
          <a:bodyPr>
            <a:normAutofit/>
          </a:bodyPr>
          <a:lstStyle>
            <a:lvl1pPr marL="228600" indent="-228600">
              <a:buClr>
                <a:schemeClr val="tx2">
                  <a:lumMod val="40000"/>
                  <a:lumOff val="60000"/>
                </a:schemeClr>
              </a:buClr>
              <a:buFont typeface="Wingdings" panose="05000000000000000000" pitchFamily="2" charset="2"/>
              <a:buChar char="§"/>
              <a:defRPr sz="2000"/>
            </a:lvl1pPr>
            <a:lvl2pPr marL="685800" indent="-228600">
              <a:buClr>
                <a:schemeClr val="tx2">
                  <a:lumMod val="60000"/>
                  <a:lumOff val="40000"/>
                </a:schemeClr>
              </a:buClr>
              <a:buFont typeface="Wingdings" panose="05000000000000000000" pitchFamily="2" charset="2"/>
              <a:buChar char="§"/>
              <a:defRPr sz="1800"/>
            </a:lvl2pPr>
            <a:lvl3pPr marL="1143000" indent="-228600">
              <a:buClr>
                <a:schemeClr val="tx2">
                  <a:lumMod val="60000"/>
                  <a:lumOff val="40000"/>
                </a:schemeClr>
              </a:buClr>
              <a:buFont typeface="Wingdings" panose="05000000000000000000" pitchFamily="2" charset="2"/>
              <a:buChar char="§"/>
              <a:defRPr sz="1600"/>
            </a:lvl3pPr>
            <a:lvl4pPr marL="1600200" indent="-228600">
              <a:buClr>
                <a:schemeClr val="tx2">
                  <a:lumMod val="60000"/>
                  <a:lumOff val="40000"/>
                </a:schemeClr>
              </a:buClr>
              <a:buFont typeface="Wingdings" panose="05000000000000000000" pitchFamily="2" charset="2"/>
              <a:buChar char="§"/>
              <a:defRPr sz="1400"/>
            </a:lvl4pPr>
            <a:lvl5pPr marL="2057400" indent="-228600">
              <a:buClr>
                <a:schemeClr val="tx2">
                  <a:lumMod val="60000"/>
                  <a:lumOff val="40000"/>
                </a:schemeClr>
              </a:buClr>
              <a:buFont typeface="Wingdings" panose="05000000000000000000" pitchFamily="2" charset="2"/>
              <a:buChar cha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011F8E8F-7A79-47A4-A23F-F3FD3E2A15F3}" type="datetime1">
              <a:rPr lang="en-US" noProof="0" smtClean="0"/>
              <a:t>2/27/2020</a:t>
            </a:fld>
            <a:endParaRPr lang="en-US" noProof="0" dirty="0"/>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Tree>
    <p:extLst>
      <p:ext uri="{BB962C8B-B14F-4D97-AF65-F5344CB8AC3E}">
        <p14:creationId xmlns:p14="http://schemas.microsoft.com/office/powerpoint/2010/main" val="141800107"/>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20" name="Text Placeholder 2">
            <a:extLst>
              <a:ext uri="{FF2B5EF4-FFF2-40B4-BE49-F238E27FC236}">
                <a16:creationId xmlns:a16="http://schemas.microsoft.com/office/drawing/2014/main" id="{61FE0B9B-7D73-4311-B749-C3FA874AF7CC}"/>
              </a:ext>
            </a:extLst>
          </p:cNvPr>
          <p:cNvSpPr>
            <a:spLocks noGrp="1"/>
          </p:cNvSpPr>
          <p:nvPr>
            <p:ph type="body" idx="1" hasCustomPrompt="1"/>
          </p:nvPr>
        </p:nvSpPr>
        <p:spPr>
          <a:xfrm>
            <a:off x="836612" y="1597938"/>
            <a:ext cx="4820533"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6" name="Text Placeholder 2">
            <a:extLst>
              <a:ext uri="{FF2B5EF4-FFF2-40B4-BE49-F238E27FC236}">
                <a16:creationId xmlns:a16="http://schemas.microsoft.com/office/drawing/2014/main" id="{9CA39242-8640-435B-8C03-0CB0BC8E88E6}"/>
              </a:ext>
            </a:extLst>
          </p:cNvPr>
          <p:cNvSpPr>
            <a:spLocks noGrp="1"/>
          </p:cNvSpPr>
          <p:nvPr>
            <p:ph type="body" idx="30" hasCustomPrompt="1"/>
          </p:nvPr>
        </p:nvSpPr>
        <p:spPr>
          <a:xfrm>
            <a:off x="6495790" y="1597938"/>
            <a:ext cx="4820533" cy="334918"/>
          </a:xfrm>
        </p:spPr>
        <p:txBody>
          <a:bodyPr lIns="36000" tIns="0" rIns="0" bIns="0" anchor="b">
            <a:normAutofit/>
          </a:bodyPr>
          <a:lstStyle>
            <a:lvl1pPr marL="0" indent="0">
              <a:buNone/>
              <a:defRPr sz="22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8" name="Content Placeholder 7">
            <a:extLst>
              <a:ext uri="{FF2B5EF4-FFF2-40B4-BE49-F238E27FC236}">
                <a16:creationId xmlns:a16="http://schemas.microsoft.com/office/drawing/2014/main" id="{0314D5FA-EBD7-472E-9864-D76743BAB4DF}"/>
              </a:ext>
            </a:extLst>
          </p:cNvPr>
          <p:cNvSpPr>
            <a:spLocks noGrp="1"/>
          </p:cNvSpPr>
          <p:nvPr>
            <p:ph sz="quarter" idx="31" hasCustomPrompt="1"/>
          </p:nvPr>
        </p:nvSpPr>
        <p:spPr>
          <a:xfrm>
            <a:off x="836613" y="2055043"/>
            <a:ext cx="4821237" cy="3417605"/>
          </a:xfrm>
        </p:spPr>
        <p:txBody>
          <a:bodyPr lIns="36000" tIns="0" rIns="0" bIns="0">
            <a:normAutofit/>
          </a:bodyPr>
          <a:lstStyle>
            <a:lvl1pPr marL="0" indent="0" algn="l">
              <a:buNone/>
              <a:defRPr sz="2000"/>
            </a:lvl1pPr>
            <a:lvl2pPr marL="457200" indent="0" algn="l">
              <a:buNone/>
              <a:defRPr sz="1800"/>
            </a:lvl2pPr>
          </a:lstStyle>
          <a:p>
            <a:pPr lvl="0"/>
            <a:r>
              <a:rPr lang="en-US" noProof="0"/>
              <a:t>Edit Master text styles</a:t>
            </a:r>
          </a:p>
          <a:p>
            <a:pPr lvl="1"/>
            <a:r>
              <a:rPr lang="en-US" noProof="0"/>
              <a:t>Second level</a:t>
            </a:r>
          </a:p>
        </p:txBody>
      </p:sp>
      <p:sp>
        <p:nvSpPr>
          <p:cNvPr id="16" name="Content Placeholder 7">
            <a:extLst>
              <a:ext uri="{FF2B5EF4-FFF2-40B4-BE49-F238E27FC236}">
                <a16:creationId xmlns:a16="http://schemas.microsoft.com/office/drawing/2014/main" id="{BA129CFA-D87C-494E-9E6D-E317C4D157EB}"/>
              </a:ext>
            </a:extLst>
          </p:cNvPr>
          <p:cNvSpPr>
            <a:spLocks noGrp="1"/>
          </p:cNvSpPr>
          <p:nvPr>
            <p:ph sz="quarter" idx="32" hasCustomPrompt="1"/>
          </p:nvPr>
        </p:nvSpPr>
        <p:spPr>
          <a:xfrm>
            <a:off x="6495086" y="2055043"/>
            <a:ext cx="4821237" cy="3417605"/>
          </a:xfrm>
        </p:spPr>
        <p:txBody>
          <a:bodyPr lIns="36000" tIns="0" rIns="0" bIns="0">
            <a:normAutofit/>
          </a:bodyPr>
          <a:lstStyle>
            <a:lvl1pPr marL="0" indent="0" algn="l">
              <a:buNone/>
              <a:defRPr sz="2000"/>
            </a:lvl1pPr>
            <a:lvl2pPr marL="457200" indent="0" algn="l">
              <a:buNone/>
              <a:defRPr sz="1800"/>
            </a:lvl2pPr>
          </a:lstStyle>
          <a:p>
            <a:pPr lvl="0"/>
            <a:r>
              <a:rPr lang="en-US" noProof="0"/>
              <a:t>Edit Master text styles</a:t>
            </a:r>
          </a:p>
          <a:p>
            <a:pPr lvl="1"/>
            <a:r>
              <a:rPr lang="en-US" noProof="0"/>
              <a:t>Second level</a:t>
            </a:r>
          </a:p>
        </p:txBody>
      </p:sp>
    </p:spTree>
    <p:extLst>
      <p:ext uri="{BB962C8B-B14F-4D97-AF65-F5344CB8AC3E}">
        <p14:creationId xmlns:p14="http://schemas.microsoft.com/office/powerpoint/2010/main" val="415804511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698178816"/>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B7BBC9A-B18B-4F56-8515-321CD01B2666}"/>
              </a:ext>
            </a:extLst>
          </p:cNvPr>
          <p:cNvSpPr/>
          <p:nvPr/>
        </p:nvSpPr>
        <p:spPr>
          <a:xfrm>
            <a:off x="6096000" y="1838558"/>
            <a:ext cx="5653088" cy="3761895"/>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17131326-08A9-441D-B1A8-66271415853E}"/>
              </a:ext>
            </a:extLst>
          </p:cNvPr>
          <p:cNvSpPr>
            <a:spLocks noGrp="1"/>
          </p:cNvSpPr>
          <p:nvPr>
            <p:ph type="title"/>
          </p:nvPr>
        </p:nvSpPr>
        <p:spPr>
          <a:xfrm>
            <a:off x="836614" y="740998"/>
            <a:ext cx="9535686" cy="568800"/>
          </a:xfrm>
        </p:spPr>
        <p:txBody>
          <a:bodyPr lIns="36000" tIns="0" rIns="0" bIns="0"/>
          <a:lstStyle/>
          <a:p>
            <a:r>
              <a:rPr lang="en-US" noProof="0"/>
              <a:t>Click to edit Master title style</a:t>
            </a:r>
          </a:p>
        </p:txBody>
      </p:sp>
      <p:sp>
        <p:nvSpPr>
          <p:cNvPr id="3" name="Date Placeholder 2">
            <a:extLst>
              <a:ext uri="{FF2B5EF4-FFF2-40B4-BE49-F238E27FC236}">
                <a16:creationId xmlns:a16="http://schemas.microsoft.com/office/drawing/2014/main" id="{D99C403B-F50A-4124-BE88-55C843FAE49E}"/>
              </a:ext>
            </a:extLst>
          </p:cNvPr>
          <p:cNvSpPr>
            <a:spLocks noGrp="1"/>
          </p:cNvSpPr>
          <p:nvPr>
            <p:ph type="dt" sz="half" idx="10"/>
          </p:nvPr>
        </p:nvSpPr>
        <p:spPr/>
        <p:txBody>
          <a:bodyPr/>
          <a:lstStyle/>
          <a:p>
            <a:fld id="{24101241-294E-4AD0-BC66-3B7F05500B18}" type="datetimeFigureOut">
              <a:rPr lang="en-US" smtClean="0"/>
              <a:t>2/27/2020</a:t>
            </a:fld>
            <a:endParaRPr lang="en-US"/>
          </a:p>
        </p:txBody>
      </p:sp>
      <p:sp>
        <p:nvSpPr>
          <p:cNvPr id="4" name="Footer Placeholder 3">
            <a:extLst>
              <a:ext uri="{FF2B5EF4-FFF2-40B4-BE49-F238E27FC236}">
                <a16:creationId xmlns:a16="http://schemas.microsoft.com/office/drawing/2014/main" id="{F2A151E7-E2A1-4EA3-8293-FA9D289DF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B57EB4-66F5-49E8-A8EF-39029E94BBFF}"/>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18" name="Rectangle 17">
            <a:extLst>
              <a:ext uri="{FF2B5EF4-FFF2-40B4-BE49-F238E27FC236}">
                <a16:creationId xmlns:a16="http://schemas.microsoft.com/office/drawing/2014/main" id="{33076231-2A54-4E4C-AED3-197E208C14BB}"/>
              </a:ext>
            </a:extLst>
          </p:cNvPr>
          <p:cNvSpPr/>
          <p:nvPr/>
        </p:nvSpPr>
        <p:spPr>
          <a:xfrm>
            <a:off x="0" y="1838558"/>
            <a:ext cx="6096000" cy="3761895"/>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noProof="0" dirty="0"/>
          </a:p>
        </p:txBody>
      </p:sp>
      <p:sp>
        <p:nvSpPr>
          <p:cNvPr id="12" name="Text Placeholder 2">
            <a:extLst>
              <a:ext uri="{FF2B5EF4-FFF2-40B4-BE49-F238E27FC236}">
                <a16:creationId xmlns:a16="http://schemas.microsoft.com/office/drawing/2014/main" id="{85E84782-CEED-4A74-8650-9CC907EA7201}"/>
              </a:ext>
            </a:extLst>
          </p:cNvPr>
          <p:cNvSpPr>
            <a:spLocks noGrp="1"/>
          </p:cNvSpPr>
          <p:nvPr>
            <p:ph type="body" idx="1" hasCustomPrompt="1"/>
          </p:nvPr>
        </p:nvSpPr>
        <p:spPr>
          <a:xfrm>
            <a:off x="839788" y="2166173"/>
            <a:ext cx="4817357" cy="338901"/>
          </a:xfrm>
        </p:spPr>
        <p:txBody>
          <a:bodyPr anchor="ctr" anchorCtr="0">
            <a:noAutofit/>
          </a:bodyPr>
          <a:lstStyle>
            <a:lvl1pPr marL="0" indent="0">
              <a:buFont typeface="Arial" panose="020B0604020202020204" pitchFamily="34" charset="0"/>
              <a:buNone/>
              <a:defRPr lang="en-US" sz="2200" b="1" kern="1200" dirty="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342900" lvl="0" indent="-342900" algn="l" defTabSz="914400" rtl="0" eaLnBrk="1" latinLnBrk="0" hangingPunct="1">
              <a:lnSpc>
                <a:spcPct val="90000"/>
              </a:lnSpc>
              <a:spcBef>
                <a:spcPts val="1000"/>
              </a:spcBef>
            </a:pPr>
            <a:r>
              <a:rPr lang="en-US" noProof="0"/>
              <a:t>Edit Master text styles</a:t>
            </a:r>
          </a:p>
        </p:txBody>
      </p:sp>
      <p:sp>
        <p:nvSpPr>
          <p:cNvPr id="13" name="Content Placeholder 3">
            <a:extLst>
              <a:ext uri="{FF2B5EF4-FFF2-40B4-BE49-F238E27FC236}">
                <a16:creationId xmlns:a16="http://schemas.microsoft.com/office/drawing/2014/main" id="{A4442761-B05F-4E61-83C8-DA8019B09325}"/>
              </a:ext>
            </a:extLst>
          </p:cNvPr>
          <p:cNvSpPr>
            <a:spLocks noGrp="1"/>
          </p:cNvSpPr>
          <p:nvPr>
            <p:ph sz="half" idx="2" hasCustomPrompt="1"/>
          </p:nvPr>
        </p:nvSpPr>
        <p:spPr>
          <a:xfrm>
            <a:off x="839788" y="2614467"/>
            <a:ext cx="4817357" cy="2667396"/>
          </a:xfrm>
        </p:spPr>
        <p:txBody>
          <a:bodyPr>
            <a:normAutofit/>
          </a:bodyPr>
          <a:lstStyle>
            <a:lvl1pPr marL="228600" indent="-228600">
              <a:buClr>
                <a:schemeClr val="tx2">
                  <a:lumMod val="40000"/>
                  <a:lumOff val="60000"/>
                </a:schemeClr>
              </a:buClr>
              <a:buFont typeface="Wingdings" panose="05000000000000000000" pitchFamily="2" charset="2"/>
              <a:buChar char="§"/>
              <a:defRPr sz="1400"/>
            </a:lvl1pPr>
            <a:lvl2pPr marL="685800" indent="-228600">
              <a:buClr>
                <a:schemeClr val="tx2">
                  <a:lumMod val="40000"/>
                  <a:lumOff val="60000"/>
                </a:schemeClr>
              </a:buClr>
              <a:buFont typeface="Wingdings" panose="05000000000000000000" pitchFamily="2" charset="2"/>
              <a:buChar char="§"/>
              <a:defRPr sz="1400"/>
            </a:lvl2pPr>
            <a:lvl3pPr>
              <a:defRPr sz="1400"/>
            </a:lvl3pPr>
            <a:lvl4pPr>
              <a:defRPr sz="1200"/>
            </a:lvl4pPr>
            <a:lvl5pPr>
              <a:defRPr sz="1200"/>
            </a:lvl5pPr>
          </a:lstStyle>
          <a:p>
            <a:pPr lvl="0"/>
            <a:r>
              <a:rPr lang="en-US" noProof="0"/>
              <a:t>Edit Master text styles</a:t>
            </a:r>
          </a:p>
          <a:p>
            <a:pPr lvl="1"/>
            <a:r>
              <a:rPr lang="en-US" noProof="0"/>
              <a:t>Second level</a:t>
            </a:r>
          </a:p>
        </p:txBody>
      </p:sp>
      <p:sp>
        <p:nvSpPr>
          <p:cNvPr id="14" name="Text Placeholder 4">
            <a:extLst>
              <a:ext uri="{FF2B5EF4-FFF2-40B4-BE49-F238E27FC236}">
                <a16:creationId xmlns:a16="http://schemas.microsoft.com/office/drawing/2014/main" id="{675CE59E-BBF8-4A23-A2D4-859D2A375B8A}"/>
              </a:ext>
            </a:extLst>
          </p:cNvPr>
          <p:cNvSpPr>
            <a:spLocks noGrp="1"/>
          </p:cNvSpPr>
          <p:nvPr>
            <p:ph type="body" sz="quarter" idx="3" hasCustomPrompt="1"/>
          </p:nvPr>
        </p:nvSpPr>
        <p:spPr>
          <a:xfrm>
            <a:off x="6495790" y="2166173"/>
            <a:ext cx="4859598" cy="338902"/>
          </a:xfrm>
        </p:spPr>
        <p:txBody>
          <a:bodyPr vert="horz" lIns="91440" tIns="45720" rIns="91440" bIns="45720" rtlCol="0" anchor="ctr" anchorCtr="0">
            <a:noAutofit/>
          </a:bodyPr>
          <a:lstStyle>
            <a:lvl1pPr marL="0" indent="0">
              <a:buNone/>
              <a:defRPr lang="en-US" sz="2200" b="1">
                <a:latin typeface="+mj-lt"/>
              </a:defRPr>
            </a:lvl1pPr>
          </a:lstStyle>
          <a:p>
            <a:pPr marL="228600" lvl="0" indent="-228600"/>
            <a:r>
              <a:rPr lang="en-US" noProof="0"/>
              <a:t>Edit Master text styles</a:t>
            </a:r>
          </a:p>
        </p:txBody>
      </p:sp>
      <p:sp>
        <p:nvSpPr>
          <p:cNvPr id="15" name="Content Placeholder 5">
            <a:extLst>
              <a:ext uri="{FF2B5EF4-FFF2-40B4-BE49-F238E27FC236}">
                <a16:creationId xmlns:a16="http://schemas.microsoft.com/office/drawing/2014/main" id="{E8F94DDD-6A48-4E09-A419-FAF3E395AB55}"/>
              </a:ext>
            </a:extLst>
          </p:cNvPr>
          <p:cNvSpPr>
            <a:spLocks noGrp="1"/>
          </p:cNvSpPr>
          <p:nvPr>
            <p:ph sz="quarter" idx="4" hasCustomPrompt="1"/>
          </p:nvPr>
        </p:nvSpPr>
        <p:spPr>
          <a:xfrm>
            <a:off x="6495790" y="2614467"/>
            <a:ext cx="4859598" cy="2667396"/>
          </a:xfrm>
        </p:spPr>
        <p:txBody>
          <a:bodyPr>
            <a:normAutofit/>
          </a:bodyPr>
          <a:lstStyle>
            <a:lvl1pPr marL="228600" indent="-228600">
              <a:buClr>
                <a:schemeClr val="bg2">
                  <a:lumMod val="40000"/>
                  <a:lumOff val="60000"/>
                </a:schemeClr>
              </a:buClr>
              <a:buFont typeface="Wingdings" panose="05000000000000000000" pitchFamily="2" charset="2"/>
              <a:buChar char="§"/>
              <a:defRPr sz="1400"/>
            </a:lvl1pPr>
            <a:lvl2pPr marL="685800" indent="-228600">
              <a:buClr>
                <a:schemeClr val="bg2">
                  <a:lumMod val="40000"/>
                  <a:lumOff val="60000"/>
                </a:schemeClr>
              </a:buClr>
              <a:buFont typeface="Wingdings" panose="05000000000000000000" pitchFamily="2" charset="2"/>
              <a:buChar char="§"/>
              <a:defRPr sz="1400"/>
            </a:lvl2pPr>
            <a:lvl3pPr>
              <a:defRPr sz="1400"/>
            </a:lvl3pPr>
            <a:lvl4pPr>
              <a:defRPr sz="1400"/>
            </a:lvl4pPr>
            <a:lvl5pPr>
              <a:defRPr sz="1400"/>
            </a:lvl5pPr>
          </a:lstStyle>
          <a:p>
            <a:pPr lvl="0"/>
            <a:r>
              <a:rPr lang="en-US" noProof="0"/>
              <a:t>Edit Master text styles</a:t>
            </a:r>
          </a:p>
          <a:p>
            <a:pPr lvl="1"/>
            <a:r>
              <a:rPr lang="en-US" noProof="0"/>
              <a:t>Second level</a:t>
            </a:r>
          </a:p>
        </p:txBody>
      </p:sp>
    </p:spTree>
    <p:extLst>
      <p:ext uri="{BB962C8B-B14F-4D97-AF65-F5344CB8AC3E}">
        <p14:creationId xmlns:p14="http://schemas.microsoft.com/office/powerpoint/2010/main" val="1207706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p:txBody>
          <a:bodyPr anchor="b" anchorCtr="0"/>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8" name="Title 7">
            <a:extLst>
              <a:ext uri="{FF2B5EF4-FFF2-40B4-BE49-F238E27FC236}">
                <a16:creationId xmlns:a16="http://schemas.microsoft.com/office/drawing/2014/main" id="{D0DF9619-89F0-4C89-BF3C-FB75431C0020}"/>
              </a:ext>
            </a:extLst>
          </p:cNvPr>
          <p:cNvSpPr>
            <a:spLocks noGrp="1"/>
          </p:cNvSpPr>
          <p:nvPr>
            <p:ph type="title"/>
          </p:nvPr>
        </p:nvSpPr>
        <p:spPr>
          <a:xfrm>
            <a:off x="2178148" y="622349"/>
            <a:ext cx="7835705" cy="1124611"/>
          </a:xfrm>
        </p:spPr>
        <p:txBody>
          <a:bodyPr/>
          <a:lstStyle>
            <a:lvl1pPr algn="ctr">
              <a:defRPr/>
            </a:lvl1pPr>
          </a:lstStyle>
          <a:p>
            <a:r>
              <a:rPr lang="en-US" noProof="0"/>
              <a:t>Click to edit Master title style</a:t>
            </a:r>
          </a:p>
        </p:txBody>
      </p:sp>
    </p:spTree>
    <p:extLst>
      <p:ext uri="{BB962C8B-B14F-4D97-AF65-F5344CB8AC3E}">
        <p14:creationId xmlns:p14="http://schemas.microsoft.com/office/powerpoint/2010/main" val="517801635"/>
      </p:ext>
    </p:extLst>
  </p:cSld>
  <p:clrMapOvr>
    <a:masterClrMapping/>
  </p:clrMapOvr>
  <p:extLst>
    <p:ext uri="{DCECCB84-F9BA-43D5-87BE-67443E8EF086}">
      <p15:sldGuideLst xmlns:p15="http://schemas.microsoft.com/office/powerpoint/2012/main">
        <p15:guide id="5"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a:xfrm>
            <a:off x="10265399" y="5810400"/>
            <a:ext cx="1080000" cy="234000"/>
          </a:xfrm>
        </p:spPr>
        <p:txBody>
          <a:bodyPr anchor="b" anchorCtr="0"/>
          <a:lstStyle>
            <a:lvl1pPr>
              <a:defRPr>
                <a:solidFill>
                  <a:schemeClr val="accent5">
                    <a:lumMod val="50000"/>
                  </a:schemeClr>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lvl1pPr>
              <a:defRPr>
                <a:solidFill>
                  <a:schemeClr val="accent5">
                    <a:lumMod val="50000"/>
                  </a:schemeClr>
                </a:solidFill>
              </a:defRPr>
            </a:lvl1p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Tree>
    <p:extLst>
      <p:ext uri="{BB962C8B-B14F-4D97-AF65-F5344CB8AC3E}">
        <p14:creationId xmlns:p14="http://schemas.microsoft.com/office/powerpoint/2010/main" val="1462075515"/>
      </p:ext>
    </p:extLst>
  </p:cSld>
  <p:clrMapOvr>
    <a:masterClrMapping/>
  </p:clrMapOvr>
  <p:extLst>
    <p:ext uri="{DCECCB84-F9BA-43D5-87BE-67443E8EF086}">
      <p15:sldGuideLst xmlns:p15="http://schemas.microsoft.com/office/powerpoint/2012/main">
        <p15:guide id="1" orient="horz" pos="4042">
          <p15:clr>
            <a:srgbClr val="FBAE40"/>
          </p15:clr>
        </p15:guide>
        <p15:guide id="2" pos="506">
          <p15:clr>
            <a:srgbClr val="FBAE40"/>
          </p15:clr>
        </p15:guide>
        <p15:guide id="3" orient="horz" pos="504">
          <p15:clr>
            <a:srgbClr val="FBAE40"/>
          </p15:clr>
        </p15:guide>
        <p15:guide id="4" pos="7174">
          <p15:clr>
            <a:srgbClr val="FBAE40"/>
          </p15:clr>
        </p15:guide>
        <p15:guide id="5" pos="3840">
          <p15:clr>
            <a:srgbClr val="FBAE40"/>
          </p15:clr>
        </p15:guide>
        <p15:guide id="6" orient="horz" pos="2160">
          <p15:clr>
            <a:srgbClr val="FBAE40"/>
          </p15:clr>
        </p15:guide>
        <p15:guide id="7" pos="740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595AFC1-BF2C-4C83-B474-7121F9C0BC8C}"/>
              </a:ext>
            </a:extLst>
          </p:cNvPr>
          <p:cNvSpPr>
            <a:spLocks noGrp="1"/>
          </p:cNvSpPr>
          <p:nvPr>
            <p:ph idx="1" hasCustomPrompt="1"/>
          </p:nvPr>
        </p:nvSpPr>
        <p:spPr>
          <a:xfrm>
            <a:off x="6096000" y="457199"/>
            <a:ext cx="5653088" cy="5403851"/>
          </a:xfrm>
          <a:noFill/>
        </p:spPr>
        <p:txBody>
          <a:bodyPr>
            <a:normAutofit/>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p:txBody>
      </p:sp>
      <p:sp>
        <p:nvSpPr>
          <p:cNvPr id="2" name="Title 1">
            <a:extLst>
              <a:ext uri="{FF2B5EF4-FFF2-40B4-BE49-F238E27FC236}">
                <a16:creationId xmlns:a16="http://schemas.microsoft.com/office/drawing/2014/main" id="{C6B931B8-6920-4B59-AD28-CB99D1D3F1A4}"/>
              </a:ext>
            </a:extLst>
          </p:cNvPr>
          <p:cNvSpPr>
            <a:spLocks noGrp="1"/>
          </p:cNvSpPr>
          <p:nvPr>
            <p:ph type="title" hasCustomPrompt="1"/>
          </p:nvPr>
        </p:nvSpPr>
        <p:spPr>
          <a:xfrm>
            <a:off x="830127" y="691751"/>
            <a:ext cx="4584212" cy="540001"/>
          </a:xfrm>
        </p:spPr>
        <p:txBody>
          <a:bodyPr lIns="36000" tIns="0" rIns="0" bIns="0" anchor="b">
            <a:normAutofit/>
          </a:bodyPr>
          <a:lstStyle>
            <a:lvl1pPr>
              <a:defRPr sz="3600"/>
            </a:lvl1pPr>
          </a:lstStyle>
          <a:p>
            <a:r>
              <a:rPr lang="en-US" noProof="0"/>
              <a:t>Title Here</a:t>
            </a:r>
          </a:p>
        </p:txBody>
      </p:sp>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a:xfrm>
            <a:off x="10265399" y="5810400"/>
            <a:ext cx="1080000" cy="234000"/>
          </a:xfrm>
        </p:spPr>
        <p:txBody>
          <a:bodyPr anchor="b" anchorCtr="0"/>
          <a:lstStyle>
            <a:lvl1pPr>
              <a:defRPr>
                <a:solidFill>
                  <a:schemeClr val="accent5">
                    <a:lumMod val="50000"/>
                  </a:schemeClr>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lvl1pPr>
              <a:defRPr>
                <a:solidFill>
                  <a:schemeClr val="accent5">
                    <a:lumMod val="50000"/>
                  </a:schemeClr>
                </a:solidFill>
              </a:defRPr>
            </a:lvl1pPr>
          </a:lstStyle>
          <a:p>
            <a:endParaRPr lang="en-US"/>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p>
            <a:fld id="{1B554746-4814-4426-9FCB-65FA2CFDB6F5}" type="slidenum">
              <a:rPr lang="en-US" smtClean="0"/>
              <a:t>‹#›</a:t>
            </a:fld>
            <a:endParaRPr lang="en-US"/>
          </a:p>
        </p:txBody>
      </p:sp>
      <p:sp>
        <p:nvSpPr>
          <p:cNvPr id="9" name="Text Placeholder 3">
            <a:extLst>
              <a:ext uri="{FF2B5EF4-FFF2-40B4-BE49-F238E27FC236}">
                <a16:creationId xmlns:a16="http://schemas.microsoft.com/office/drawing/2014/main" id="{8ECAA0F2-C20F-4289-BFB8-9BC2C65A8B9F}"/>
              </a:ext>
            </a:extLst>
          </p:cNvPr>
          <p:cNvSpPr>
            <a:spLocks noGrp="1"/>
          </p:cNvSpPr>
          <p:nvPr>
            <p:ph type="body" sz="half" idx="2" hasCustomPrompt="1"/>
          </p:nvPr>
        </p:nvSpPr>
        <p:spPr>
          <a:xfrm>
            <a:off x="839788" y="1326250"/>
            <a:ext cx="4574551" cy="4484150"/>
          </a:xfrm>
        </p:spPr>
        <p:txBody>
          <a:bodyPr vert="horz" lIns="36000" tIns="0" rIns="0" bIns="0" rtlCol="0">
            <a:normAutofit/>
          </a:bodyPr>
          <a:lstStyle>
            <a:lvl1pPr marL="0" indent="0">
              <a:buNone/>
              <a:defRPr lang="en-US" sz="1800">
                <a:solidFill>
                  <a:schemeClr val="tx2"/>
                </a:solidFill>
              </a:defRPr>
            </a:lvl1pPr>
          </a:lstStyle>
          <a:p>
            <a:pPr marL="228600" lvl="0" indent="-228600"/>
            <a:r>
              <a:rPr lang="en-US" noProof="0"/>
              <a:t>Edit Master text styles</a:t>
            </a:r>
          </a:p>
        </p:txBody>
      </p:sp>
    </p:spTree>
    <p:extLst>
      <p:ext uri="{BB962C8B-B14F-4D97-AF65-F5344CB8AC3E}">
        <p14:creationId xmlns:p14="http://schemas.microsoft.com/office/powerpoint/2010/main" val="651125469"/>
      </p:ext>
    </p:extLst>
  </p:cSld>
  <p:clrMapOvr>
    <a:masterClrMapping/>
  </p:clrMapOvr>
  <p:extLst>
    <p:ext uri="{DCECCB84-F9BA-43D5-87BE-67443E8EF086}">
      <p15:sldGuideLst xmlns:p15="http://schemas.microsoft.com/office/powerpoint/2012/main">
        <p15:guide id="1" orient="horz" pos="4042">
          <p15:clr>
            <a:srgbClr val="FBAE40"/>
          </p15:clr>
        </p15:guide>
        <p15:guide id="2" pos="506">
          <p15:clr>
            <a:srgbClr val="FBAE40"/>
          </p15:clr>
        </p15:guide>
        <p15:guide id="3" orient="horz" pos="528">
          <p15:clr>
            <a:srgbClr val="FBAE40"/>
          </p15:clr>
        </p15:guide>
        <p15:guide id="4" pos="7174">
          <p15:clr>
            <a:srgbClr val="FBAE40"/>
          </p15:clr>
        </p15:guide>
        <p15:guide id="5" pos="3840">
          <p15:clr>
            <a:srgbClr val="FBAE40"/>
          </p15:clr>
        </p15:guide>
        <p15:guide id="6" orient="horz" pos="2160">
          <p15:clr>
            <a:srgbClr val="FBAE40"/>
          </p15:clr>
        </p15:guide>
        <p15:guide id="7" pos="740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71144CC-98A7-494C-8C18-4B4DD609498F}"/>
              </a:ext>
            </a:extLst>
          </p:cNvPr>
          <p:cNvSpPr>
            <a:spLocks noGrp="1"/>
          </p:cNvSpPr>
          <p:nvPr>
            <p:ph type="dt" sz="half" idx="10"/>
          </p:nvPr>
        </p:nvSpPr>
        <p:spPr/>
        <p:txBody>
          <a:bodyPr anchor="b" anchorCtr="0"/>
          <a:lstStyle>
            <a:lvl1pPr>
              <a:defRPr>
                <a:solidFill>
                  <a:schemeClr val="bg1"/>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5287AD20-725D-45E4-8D6A-08EF4C81833B}"/>
              </a:ext>
            </a:extLst>
          </p:cNvPr>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F586A1DB-63FF-4850-A872-85EE7C08769C}"/>
              </a:ext>
            </a:extLst>
          </p:cNvPr>
          <p:cNvSpPr>
            <a:spLocks noGrp="1"/>
          </p:cNvSpPr>
          <p:nvPr>
            <p:ph type="sldNum" sz="quarter" idx="12"/>
          </p:nvPr>
        </p:nvSpPr>
        <p:spPr/>
        <p:txBody>
          <a:bodyPr/>
          <a:lstStyle>
            <a:lvl1pPr>
              <a:defRPr>
                <a:solidFill>
                  <a:schemeClr val="bg1"/>
                </a:solidFill>
              </a:defRPr>
            </a:lvl1pPr>
          </a:lstStyle>
          <a:p>
            <a:fld id="{1B554746-4814-4426-9FCB-65FA2CFDB6F5}" type="slidenum">
              <a:rPr lang="en-US" smtClean="0"/>
              <a:t>‹#›</a:t>
            </a:fld>
            <a:endParaRPr lang="en-US"/>
          </a:p>
        </p:txBody>
      </p:sp>
      <p:sp>
        <p:nvSpPr>
          <p:cNvPr id="11" name="Title 1">
            <a:extLst>
              <a:ext uri="{FF2B5EF4-FFF2-40B4-BE49-F238E27FC236}">
                <a16:creationId xmlns:a16="http://schemas.microsoft.com/office/drawing/2014/main" id="{ED46F9B8-64BA-45E5-845E-CA6696C25C5F}"/>
              </a:ext>
            </a:extLst>
          </p:cNvPr>
          <p:cNvSpPr>
            <a:spLocks noGrp="1"/>
          </p:cNvSpPr>
          <p:nvPr>
            <p:ph type="title"/>
          </p:nvPr>
        </p:nvSpPr>
        <p:spPr>
          <a:xfrm>
            <a:off x="2394975" y="742867"/>
            <a:ext cx="7402050" cy="566931"/>
          </a:xfrm>
        </p:spPr>
        <p:txBody>
          <a:bodyPr lIns="36000" tIns="0" rIns="0" bIns="0"/>
          <a:lstStyle>
            <a:lvl1pPr algn="ctr">
              <a:defRPr/>
            </a:lvl1pPr>
          </a:lstStyle>
          <a:p>
            <a:r>
              <a:rPr lang="en-US" noProof="0"/>
              <a:t>Click to edit Master title style</a:t>
            </a:r>
          </a:p>
        </p:txBody>
      </p:sp>
      <p:sp>
        <p:nvSpPr>
          <p:cNvPr id="8" name="Picture Placeholder 2">
            <a:extLst>
              <a:ext uri="{FF2B5EF4-FFF2-40B4-BE49-F238E27FC236}">
                <a16:creationId xmlns:a16="http://schemas.microsoft.com/office/drawing/2014/main" id="{704937D3-320F-475C-B607-8D8AE31FF3A3}"/>
              </a:ext>
            </a:extLst>
          </p:cNvPr>
          <p:cNvSpPr>
            <a:spLocks noGrp="1"/>
          </p:cNvSpPr>
          <p:nvPr>
            <p:ph type="pic" idx="1"/>
          </p:nvPr>
        </p:nvSpPr>
        <p:spPr>
          <a:xfrm>
            <a:off x="458724" y="2277980"/>
            <a:ext cx="11290364" cy="412282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10" name="Text Placeholder 3">
            <a:extLst>
              <a:ext uri="{FF2B5EF4-FFF2-40B4-BE49-F238E27FC236}">
                <a16:creationId xmlns:a16="http://schemas.microsoft.com/office/drawing/2014/main" id="{68404903-B722-4F8B-94E9-F478DB3A75E2}"/>
              </a:ext>
            </a:extLst>
          </p:cNvPr>
          <p:cNvSpPr>
            <a:spLocks noGrp="1"/>
          </p:cNvSpPr>
          <p:nvPr>
            <p:ph type="body" sz="half" idx="2" hasCustomPrompt="1"/>
          </p:nvPr>
        </p:nvSpPr>
        <p:spPr>
          <a:xfrm>
            <a:off x="2394975" y="1377834"/>
            <a:ext cx="7402050" cy="540000"/>
          </a:xfrm>
        </p:spPr>
        <p:txBody>
          <a:bodyPr vert="horz" lIns="36000" tIns="0" rIns="0" bIns="0" rtlCol="0">
            <a:normAutofit/>
          </a:bodyPr>
          <a:lstStyle>
            <a:lvl1pPr marL="0" indent="0" algn="ctr">
              <a:buNone/>
              <a:defRPr lang="en-US" sz="1800">
                <a:solidFill>
                  <a:schemeClr val="tx2"/>
                </a:solidFill>
              </a:defRPr>
            </a:lvl1pPr>
          </a:lstStyle>
          <a:p>
            <a:pPr marL="228600" lvl="0" indent="-228600" algn="ctr"/>
            <a:r>
              <a:rPr lang="en-US" noProof="0"/>
              <a:t>Edit Master text styles</a:t>
            </a:r>
          </a:p>
        </p:txBody>
      </p:sp>
    </p:spTree>
    <p:extLst>
      <p:ext uri="{BB962C8B-B14F-4D97-AF65-F5344CB8AC3E}">
        <p14:creationId xmlns:p14="http://schemas.microsoft.com/office/powerpoint/2010/main" val="3602286944"/>
      </p:ext>
    </p:extLst>
  </p:cSld>
  <p:clrMapOvr>
    <a:masterClrMapping/>
  </p:clrMapOvr>
  <p:extLst>
    <p:ext uri="{DCECCB84-F9BA-43D5-87BE-67443E8EF086}">
      <p15:sldGuideLst xmlns:p15="http://schemas.microsoft.com/office/powerpoint/2012/main">
        <p15:guide id="5" pos="3840">
          <p15:clr>
            <a:srgbClr val="FBAE40"/>
          </p15:clr>
        </p15:guide>
        <p15:guide id="6" orient="horz" pos="21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Manual">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C1590D-4639-4494-A37B-A15E7114FE5B}"/>
              </a:ext>
            </a:extLst>
          </p:cNvPr>
          <p:cNvSpPr>
            <a:spLocks noGrp="1"/>
          </p:cNvSpPr>
          <p:nvPr>
            <p:ph type="title"/>
          </p:nvPr>
        </p:nvSpPr>
        <p:spPr>
          <a:xfrm>
            <a:off x="838200" y="742867"/>
            <a:ext cx="9037320" cy="566931"/>
          </a:xfrm>
        </p:spPr>
        <p:txBody>
          <a:bodyPr lIns="36000" tIns="0" rIns="0" bIns="0"/>
          <a:lstStyle/>
          <a:p>
            <a:r>
              <a:rPr lang="en-US"/>
              <a:t>Click to edit Master title style</a:t>
            </a:r>
            <a:endParaRPr lang="ru-RU" dirty="0"/>
          </a:p>
        </p:txBody>
      </p:sp>
      <p:sp>
        <p:nvSpPr>
          <p:cNvPr id="7" name="Text Placeholder 3">
            <a:extLst>
              <a:ext uri="{FF2B5EF4-FFF2-40B4-BE49-F238E27FC236}">
                <a16:creationId xmlns:a16="http://schemas.microsoft.com/office/drawing/2014/main" id="{E40C1F5F-4B50-4906-83E6-9A2F1CB1F66E}"/>
              </a:ext>
            </a:extLst>
          </p:cNvPr>
          <p:cNvSpPr>
            <a:spLocks noGrp="1"/>
          </p:cNvSpPr>
          <p:nvPr>
            <p:ph type="body" sz="half" idx="2"/>
          </p:nvPr>
        </p:nvSpPr>
        <p:spPr>
          <a:xfrm>
            <a:off x="898161" y="2982416"/>
            <a:ext cx="1645920" cy="519503"/>
          </a:xfrm>
        </p:spPr>
        <p:txBody>
          <a:bodyPr lIns="0" tIns="0" rIns="0" bIns="0" anchor="t" anchorCtr="0">
            <a:normAutofit/>
          </a:bodyPr>
          <a:lstStyle>
            <a:lvl1pPr marL="0" indent="0">
              <a:lnSpc>
                <a:spcPct val="100000"/>
              </a:lnSpc>
              <a:spcBef>
                <a:spcPts val="0"/>
              </a:spcBef>
              <a:buNone/>
              <a:defRPr lang="en-US" sz="1200" kern="1200" dirty="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Text Placeholder 3">
            <a:extLst>
              <a:ext uri="{FF2B5EF4-FFF2-40B4-BE49-F238E27FC236}">
                <a16:creationId xmlns:a16="http://schemas.microsoft.com/office/drawing/2014/main" id="{172EC0A4-5E0C-44C7-B8BF-100C17934C9D}"/>
              </a:ext>
            </a:extLst>
          </p:cNvPr>
          <p:cNvSpPr>
            <a:spLocks noGrp="1"/>
          </p:cNvSpPr>
          <p:nvPr>
            <p:ph type="body" sz="half" idx="34" hasCustomPrompt="1"/>
          </p:nvPr>
        </p:nvSpPr>
        <p:spPr>
          <a:xfrm>
            <a:off x="1399426" y="1924687"/>
            <a:ext cx="2469965" cy="982274"/>
          </a:xfrm>
        </p:spPr>
        <p:txBody>
          <a:bodyPr lIns="0" rIns="0" bIns="0" anchor="ctr" anchorCtr="0">
            <a:normAutofit/>
          </a:bodyPr>
          <a:lstStyle>
            <a:lvl1pPr marL="0" indent="0">
              <a:spcBef>
                <a:spcPts val="0"/>
              </a:spcBef>
              <a:buNone/>
              <a:defRPr lang="en-US" sz="2200" b="1" kern="1200" dirty="0">
                <a:solidFill>
                  <a:schemeClr val="tx1"/>
                </a:solidFill>
                <a:latin typeface="+mj-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Master text</a:t>
            </a:r>
            <a:br>
              <a:rPr lang="en-US" dirty="0"/>
            </a:br>
            <a:r>
              <a:rPr lang="en-US" dirty="0"/>
              <a:t>styles</a:t>
            </a:r>
          </a:p>
        </p:txBody>
      </p:sp>
      <p:sp>
        <p:nvSpPr>
          <p:cNvPr id="11" name="Text Placeholder 3">
            <a:extLst>
              <a:ext uri="{FF2B5EF4-FFF2-40B4-BE49-F238E27FC236}">
                <a16:creationId xmlns:a16="http://schemas.microsoft.com/office/drawing/2014/main" id="{709E18E3-2E11-4B74-AF2C-001F81DE3F24}"/>
              </a:ext>
            </a:extLst>
          </p:cNvPr>
          <p:cNvSpPr>
            <a:spLocks noGrp="1"/>
          </p:cNvSpPr>
          <p:nvPr>
            <p:ph type="body" sz="half" idx="36"/>
          </p:nvPr>
        </p:nvSpPr>
        <p:spPr>
          <a:xfrm>
            <a:off x="2611286" y="2982416"/>
            <a:ext cx="1389888" cy="519503"/>
          </a:xfrm>
        </p:spPr>
        <p:txBody>
          <a:bodyPr lIns="0" tIns="0" rIns="0" bIns="0" anchor="t" anchorCtr="0">
            <a:normAutofit/>
          </a:bodyPr>
          <a:lstStyle>
            <a:lvl1pPr marL="0" indent="0">
              <a:lnSpc>
                <a:spcPct val="100000"/>
              </a:lnSpc>
              <a:spcBef>
                <a:spcPts val="0"/>
              </a:spcBef>
              <a:buNone/>
              <a:defRPr lang="en-US" sz="1200" kern="1200" dirty="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0"/>
              </a:spcBef>
              <a:buFont typeface="Arial" panose="020B0604020202020204" pitchFamily="34" charset="0"/>
              <a:buNone/>
            </a:pPr>
            <a:r>
              <a:rPr lang="en-US"/>
              <a:t>Click to edit Master text styles</a:t>
            </a:r>
          </a:p>
        </p:txBody>
      </p:sp>
      <p:sp>
        <p:nvSpPr>
          <p:cNvPr id="12" name="Picture Placeholder 12">
            <a:extLst>
              <a:ext uri="{FF2B5EF4-FFF2-40B4-BE49-F238E27FC236}">
                <a16:creationId xmlns:a16="http://schemas.microsoft.com/office/drawing/2014/main" id="{D61E6447-2CC7-47A3-8681-4133CCCB54D6}"/>
              </a:ext>
            </a:extLst>
          </p:cNvPr>
          <p:cNvSpPr>
            <a:spLocks noGrp="1"/>
          </p:cNvSpPr>
          <p:nvPr>
            <p:ph type="pic" sz="quarter" idx="37"/>
          </p:nvPr>
        </p:nvSpPr>
        <p:spPr>
          <a:xfrm>
            <a:off x="890694" y="3605411"/>
            <a:ext cx="1636776" cy="1618488"/>
          </a:xfrm>
        </p:spPr>
        <p:txBody>
          <a:bodyPr anchor="ctr" anchorCtr="0">
            <a:noAutofit/>
          </a:bodyPr>
          <a:lstStyle>
            <a:lvl1pPr marL="0" indent="0" algn="ctr">
              <a:buNone/>
              <a:defRPr sz="1400"/>
            </a:lvl1pPr>
          </a:lstStyle>
          <a:p>
            <a:r>
              <a:rPr lang="en-US"/>
              <a:t>Click icon to add picture</a:t>
            </a:r>
            <a:endParaRPr lang="ru-RU" dirty="0"/>
          </a:p>
        </p:txBody>
      </p:sp>
      <p:sp>
        <p:nvSpPr>
          <p:cNvPr id="13" name="Picture Placeholder 12">
            <a:extLst>
              <a:ext uri="{FF2B5EF4-FFF2-40B4-BE49-F238E27FC236}">
                <a16:creationId xmlns:a16="http://schemas.microsoft.com/office/drawing/2014/main" id="{CAD91B82-5EEF-4712-A699-B8302B6558DD}"/>
              </a:ext>
            </a:extLst>
          </p:cNvPr>
          <p:cNvSpPr>
            <a:spLocks noGrp="1"/>
          </p:cNvSpPr>
          <p:nvPr>
            <p:ph type="pic" sz="quarter" idx="38"/>
          </p:nvPr>
        </p:nvSpPr>
        <p:spPr>
          <a:xfrm>
            <a:off x="2514673" y="3605411"/>
            <a:ext cx="1636776" cy="1618488"/>
          </a:xfrm>
        </p:spPr>
        <p:txBody>
          <a:bodyPr anchor="ctr" anchorCtr="0">
            <a:noAutofit/>
          </a:bodyPr>
          <a:lstStyle>
            <a:lvl1pPr marL="0" indent="0" algn="ctr">
              <a:buNone/>
              <a:defRPr sz="1400"/>
            </a:lvl1pPr>
          </a:lstStyle>
          <a:p>
            <a:r>
              <a:rPr lang="en-US"/>
              <a:t>Click icon to add picture</a:t>
            </a:r>
            <a:endParaRPr lang="ru-RU" dirty="0"/>
          </a:p>
        </p:txBody>
      </p:sp>
      <p:sp>
        <p:nvSpPr>
          <p:cNvPr id="14" name="Text Placeholder 3">
            <a:extLst>
              <a:ext uri="{FF2B5EF4-FFF2-40B4-BE49-F238E27FC236}">
                <a16:creationId xmlns:a16="http://schemas.microsoft.com/office/drawing/2014/main" id="{57FAEB2B-6A01-4C63-ACA3-03B6E2919E8A}"/>
              </a:ext>
            </a:extLst>
          </p:cNvPr>
          <p:cNvSpPr>
            <a:spLocks noGrp="1"/>
          </p:cNvSpPr>
          <p:nvPr>
            <p:ph type="body" sz="half" idx="39"/>
          </p:nvPr>
        </p:nvSpPr>
        <p:spPr>
          <a:xfrm>
            <a:off x="4955269" y="2982416"/>
            <a:ext cx="2113508" cy="519503"/>
          </a:xfrm>
        </p:spPr>
        <p:txBody>
          <a:bodyPr lIns="0" tIns="0" rIns="0" bIns="0" anchor="t" anchorCtr="0">
            <a:normAutofit/>
          </a:bodyPr>
          <a:lstStyle>
            <a:lvl1pPr marL="0" indent="0">
              <a:lnSpc>
                <a:spcPct val="100000"/>
              </a:lnSpc>
              <a:spcBef>
                <a:spcPts val="0"/>
              </a:spcBef>
              <a:buNone/>
              <a:defRPr lang="en-US" sz="1200" kern="120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0"/>
              </a:spcBef>
              <a:buFont typeface="Arial" panose="020B0604020202020204" pitchFamily="34" charset="0"/>
              <a:buNone/>
            </a:pPr>
            <a:r>
              <a:rPr lang="en-US"/>
              <a:t>Click to edit Master text styles</a:t>
            </a:r>
          </a:p>
        </p:txBody>
      </p:sp>
      <p:sp>
        <p:nvSpPr>
          <p:cNvPr id="15" name="Text Placeholder 3">
            <a:extLst>
              <a:ext uri="{FF2B5EF4-FFF2-40B4-BE49-F238E27FC236}">
                <a16:creationId xmlns:a16="http://schemas.microsoft.com/office/drawing/2014/main" id="{89680D39-3D54-40CF-ABCB-BA448F099B30}"/>
              </a:ext>
            </a:extLst>
          </p:cNvPr>
          <p:cNvSpPr>
            <a:spLocks noGrp="1"/>
          </p:cNvSpPr>
          <p:nvPr>
            <p:ph type="body" sz="half" idx="40" hasCustomPrompt="1"/>
          </p:nvPr>
        </p:nvSpPr>
        <p:spPr>
          <a:xfrm>
            <a:off x="5509170" y="1924687"/>
            <a:ext cx="1622417" cy="982274"/>
          </a:xfrm>
        </p:spPr>
        <p:txBody>
          <a:bodyPr lIns="0" rIns="0" bIns="0" anchor="ctr" anchorCtr="0">
            <a:normAutofit/>
          </a:bodyPr>
          <a:lstStyle>
            <a:lvl1pPr marL="0" indent="0">
              <a:spcBef>
                <a:spcPts val="0"/>
              </a:spcBef>
              <a:buNone/>
              <a:defRPr lang="en-US" sz="2200" b="1" kern="1200" dirty="0">
                <a:solidFill>
                  <a:schemeClr val="tx1"/>
                </a:solidFill>
                <a:latin typeface="+mj-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Master text</a:t>
            </a:r>
            <a:br>
              <a:rPr lang="en-US" dirty="0"/>
            </a:br>
            <a:r>
              <a:rPr lang="en-US" dirty="0"/>
              <a:t>styles</a:t>
            </a:r>
          </a:p>
        </p:txBody>
      </p:sp>
      <p:sp>
        <p:nvSpPr>
          <p:cNvPr id="17" name="Picture Placeholder 12">
            <a:extLst>
              <a:ext uri="{FF2B5EF4-FFF2-40B4-BE49-F238E27FC236}">
                <a16:creationId xmlns:a16="http://schemas.microsoft.com/office/drawing/2014/main" id="{E81CA5F1-31CE-4D4C-A27D-2B342ECD994A}"/>
              </a:ext>
            </a:extLst>
          </p:cNvPr>
          <p:cNvSpPr>
            <a:spLocks noGrp="1"/>
          </p:cNvSpPr>
          <p:nvPr>
            <p:ph type="pic" sz="quarter" idx="43"/>
          </p:nvPr>
        </p:nvSpPr>
        <p:spPr>
          <a:xfrm>
            <a:off x="4961249" y="3605411"/>
            <a:ext cx="2048256" cy="896112"/>
          </a:xfrm>
        </p:spPr>
        <p:txBody>
          <a:bodyPr anchor="ctr" anchorCtr="0">
            <a:noAutofit/>
          </a:bodyPr>
          <a:lstStyle>
            <a:lvl1pPr marL="0" indent="0" algn="ctr">
              <a:buNone/>
              <a:defRPr sz="1400"/>
            </a:lvl1pPr>
          </a:lstStyle>
          <a:p>
            <a:r>
              <a:rPr lang="en-US"/>
              <a:t>Click icon to add picture</a:t>
            </a:r>
            <a:endParaRPr lang="ru-RU" dirty="0"/>
          </a:p>
        </p:txBody>
      </p:sp>
      <p:sp>
        <p:nvSpPr>
          <p:cNvPr id="19" name="Text Placeholder 3">
            <a:extLst>
              <a:ext uri="{FF2B5EF4-FFF2-40B4-BE49-F238E27FC236}">
                <a16:creationId xmlns:a16="http://schemas.microsoft.com/office/drawing/2014/main" id="{7C3544C3-FDC7-4C8F-A615-9529597C549D}"/>
              </a:ext>
            </a:extLst>
          </p:cNvPr>
          <p:cNvSpPr>
            <a:spLocks noGrp="1"/>
          </p:cNvSpPr>
          <p:nvPr>
            <p:ph type="body" sz="half" idx="45"/>
          </p:nvPr>
        </p:nvSpPr>
        <p:spPr>
          <a:xfrm>
            <a:off x="7915161" y="2982416"/>
            <a:ext cx="2197045" cy="519503"/>
          </a:xfrm>
        </p:spPr>
        <p:txBody>
          <a:bodyPr lIns="0" tIns="0" rIns="0" bIns="0" anchor="t" anchorCtr="0">
            <a:normAutofit/>
          </a:bodyPr>
          <a:lstStyle>
            <a:lvl1pPr marL="0" indent="0">
              <a:lnSpc>
                <a:spcPct val="100000"/>
              </a:lnSpc>
              <a:spcBef>
                <a:spcPts val="0"/>
              </a:spcBef>
              <a:buNone/>
              <a:defRPr lang="en-US" sz="1200" kern="120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0"/>
              </a:spcBef>
              <a:buFont typeface="Arial" panose="020B0604020202020204" pitchFamily="34" charset="0"/>
              <a:buNone/>
            </a:pPr>
            <a:r>
              <a:rPr lang="en-US"/>
              <a:t>Click to edit Master text styles</a:t>
            </a:r>
          </a:p>
        </p:txBody>
      </p:sp>
      <p:sp>
        <p:nvSpPr>
          <p:cNvPr id="22" name="Text Placeholder 3">
            <a:extLst>
              <a:ext uri="{FF2B5EF4-FFF2-40B4-BE49-F238E27FC236}">
                <a16:creationId xmlns:a16="http://schemas.microsoft.com/office/drawing/2014/main" id="{7691DC2D-3064-4822-9D2D-80D59EA85EBB}"/>
              </a:ext>
            </a:extLst>
          </p:cNvPr>
          <p:cNvSpPr>
            <a:spLocks noGrp="1"/>
          </p:cNvSpPr>
          <p:nvPr>
            <p:ph type="body" sz="half" idx="46" hasCustomPrompt="1"/>
          </p:nvPr>
        </p:nvSpPr>
        <p:spPr>
          <a:xfrm>
            <a:off x="8469062" y="1924687"/>
            <a:ext cx="1622417" cy="982274"/>
          </a:xfrm>
        </p:spPr>
        <p:txBody>
          <a:bodyPr lIns="0" rIns="0" bIns="0" anchor="ctr" anchorCtr="0">
            <a:normAutofit/>
          </a:bodyPr>
          <a:lstStyle>
            <a:lvl1pPr marL="0" indent="0">
              <a:spcBef>
                <a:spcPts val="0"/>
              </a:spcBef>
              <a:buNone/>
              <a:defRPr lang="en-US" sz="2200" b="1" kern="1200" dirty="0">
                <a:solidFill>
                  <a:schemeClr val="tx1"/>
                </a:solidFill>
                <a:latin typeface="+mj-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Master text</a:t>
            </a:r>
            <a:br>
              <a:rPr lang="en-US" dirty="0"/>
            </a:br>
            <a:r>
              <a:rPr lang="en-US" dirty="0"/>
              <a:t>styles</a:t>
            </a:r>
          </a:p>
        </p:txBody>
      </p:sp>
      <p:sp>
        <p:nvSpPr>
          <p:cNvPr id="24" name="Picture Placeholder 12">
            <a:extLst>
              <a:ext uri="{FF2B5EF4-FFF2-40B4-BE49-F238E27FC236}">
                <a16:creationId xmlns:a16="http://schemas.microsoft.com/office/drawing/2014/main" id="{130FD286-B22E-4EEB-8B67-4CE7BF2FBA89}"/>
              </a:ext>
            </a:extLst>
          </p:cNvPr>
          <p:cNvSpPr>
            <a:spLocks noGrp="1"/>
          </p:cNvSpPr>
          <p:nvPr>
            <p:ph type="pic" sz="quarter" idx="48"/>
          </p:nvPr>
        </p:nvSpPr>
        <p:spPr>
          <a:xfrm>
            <a:off x="7921141" y="3605411"/>
            <a:ext cx="1280160" cy="896112"/>
          </a:xfrm>
          <a:ln>
            <a:solidFill>
              <a:schemeClr val="accent5"/>
            </a:solidFill>
          </a:ln>
        </p:spPr>
        <p:txBody>
          <a:bodyPr anchor="ctr" anchorCtr="0">
            <a:noAutofit/>
          </a:bodyPr>
          <a:lstStyle>
            <a:lvl1pPr marL="0" indent="0" algn="ctr">
              <a:buNone/>
              <a:defRPr sz="1400"/>
            </a:lvl1pPr>
          </a:lstStyle>
          <a:p>
            <a:r>
              <a:rPr lang="en-US"/>
              <a:t>Click icon to add picture</a:t>
            </a:r>
            <a:endParaRPr lang="ru-RU" dirty="0"/>
          </a:p>
        </p:txBody>
      </p:sp>
      <p:sp>
        <p:nvSpPr>
          <p:cNvPr id="25" name="Text Placeholder 3">
            <a:extLst>
              <a:ext uri="{FF2B5EF4-FFF2-40B4-BE49-F238E27FC236}">
                <a16:creationId xmlns:a16="http://schemas.microsoft.com/office/drawing/2014/main" id="{EDCAE751-A04A-4A9B-8EE4-3E1B64E955F3}"/>
              </a:ext>
            </a:extLst>
          </p:cNvPr>
          <p:cNvSpPr>
            <a:spLocks noGrp="1"/>
          </p:cNvSpPr>
          <p:nvPr>
            <p:ph type="body" sz="half" idx="49"/>
          </p:nvPr>
        </p:nvSpPr>
        <p:spPr>
          <a:xfrm>
            <a:off x="7888266" y="4704396"/>
            <a:ext cx="2223939" cy="519503"/>
          </a:xfrm>
        </p:spPr>
        <p:txBody>
          <a:bodyPr lIns="0" tIns="0" rIns="0" bIns="0" anchor="t" anchorCtr="0">
            <a:normAutofit/>
          </a:bodyPr>
          <a:lstStyle>
            <a:lvl1pPr marL="0" indent="0">
              <a:lnSpc>
                <a:spcPct val="100000"/>
              </a:lnSpc>
              <a:spcBef>
                <a:spcPts val="0"/>
              </a:spcBef>
              <a:buNone/>
              <a:defRPr lang="en-US" sz="1200" kern="120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0"/>
              </a:spcBef>
              <a:buFont typeface="Arial" panose="020B0604020202020204" pitchFamily="34" charset="0"/>
              <a:buNone/>
            </a:pPr>
            <a:r>
              <a:rPr lang="en-US"/>
              <a:t>Click to edit Master text styles</a:t>
            </a:r>
          </a:p>
        </p:txBody>
      </p:sp>
      <p:sp>
        <p:nvSpPr>
          <p:cNvPr id="26" name="Text Placeholder 3">
            <a:extLst>
              <a:ext uri="{FF2B5EF4-FFF2-40B4-BE49-F238E27FC236}">
                <a16:creationId xmlns:a16="http://schemas.microsoft.com/office/drawing/2014/main" id="{21FD07BB-52C2-4F52-A969-6778D844E8D4}"/>
              </a:ext>
            </a:extLst>
          </p:cNvPr>
          <p:cNvSpPr>
            <a:spLocks noGrp="1"/>
          </p:cNvSpPr>
          <p:nvPr>
            <p:ph type="body" sz="half" idx="50"/>
          </p:nvPr>
        </p:nvSpPr>
        <p:spPr>
          <a:xfrm>
            <a:off x="874713" y="5838788"/>
            <a:ext cx="8993089" cy="365122"/>
          </a:xfrm>
        </p:spPr>
        <p:txBody>
          <a:bodyPr lIns="0" tIns="0" rIns="0" bIns="0" anchor="t" anchorCtr="0">
            <a:normAutofit/>
          </a:bodyPr>
          <a:lstStyle>
            <a:lvl1pPr marL="0" indent="0" algn="l">
              <a:lnSpc>
                <a:spcPct val="100000"/>
              </a:lnSpc>
              <a:spcBef>
                <a:spcPts val="0"/>
              </a:spcBef>
              <a:buNone/>
              <a:defRPr lang="en-US" sz="1200" kern="120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7" name="Text Placeholder 3">
            <a:extLst>
              <a:ext uri="{FF2B5EF4-FFF2-40B4-BE49-F238E27FC236}">
                <a16:creationId xmlns:a16="http://schemas.microsoft.com/office/drawing/2014/main" id="{2E1D5C74-7DD8-44F1-8142-1961D0C932B3}"/>
              </a:ext>
            </a:extLst>
          </p:cNvPr>
          <p:cNvSpPr>
            <a:spLocks noGrp="1"/>
          </p:cNvSpPr>
          <p:nvPr>
            <p:ph type="body" sz="half" idx="51"/>
          </p:nvPr>
        </p:nvSpPr>
        <p:spPr>
          <a:xfrm>
            <a:off x="4955269" y="4704395"/>
            <a:ext cx="2048256" cy="519503"/>
          </a:xfrm>
        </p:spPr>
        <p:txBody>
          <a:bodyPr lIns="0" tIns="0" rIns="0" bIns="0" anchor="t" anchorCtr="0">
            <a:normAutofit/>
          </a:bodyPr>
          <a:lstStyle>
            <a:lvl1pPr marL="0" indent="0">
              <a:lnSpc>
                <a:spcPct val="100000"/>
              </a:lnSpc>
              <a:spcBef>
                <a:spcPts val="0"/>
              </a:spcBef>
              <a:buNone/>
              <a:defRPr lang="en-US" sz="1200" kern="1200" smtClean="0">
                <a:solidFill>
                  <a:schemeClr val="tx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0"/>
              </a:spcBef>
              <a:buFont typeface="Arial" panose="020B0604020202020204" pitchFamily="34" charset="0"/>
              <a:buNone/>
            </a:pPr>
            <a:r>
              <a:rPr lang="en-US"/>
              <a:t>Click to edit Master text styles</a:t>
            </a:r>
          </a:p>
        </p:txBody>
      </p:sp>
      <p:sp>
        <p:nvSpPr>
          <p:cNvPr id="28" name="Text Placeholder 7">
            <a:extLst>
              <a:ext uri="{FF2B5EF4-FFF2-40B4-BE49-F238E27FC236}">
                <a16:creationId xmlns:a16="http://schemas.microsoft.com/office/drawing/2014/main" id="{9A6D3509-A776-4654-B6B2-F528C9FE78EA}"/>
              </a:ext>
            </a:extLst>
          </p:cNvPr>
          <p:cNvSpPr>
            <a:spLocks noGrp="1"/>
          </p:cNvSpPr>
          <p:nvPr>
            <p:ph type="body" sz="quarter" idx="25" hasCustomPrompt="1"/>
          </p:nvPr>
        </p:nvSpPr>
        <p:spPr>
          <a:xfrm>
            <a:off x="838200" y="1951635"/>
            <a:ext cx="558402" cy="896112"/>
          </a:xfrm>
        </p:spPr>
        <p:txBody>
          <a:bodyPr lIns="0" tIns="0" rIns="0" bIns="0">
            <a:noAutofit/>
          </a:bodyPr>
          <a:lstStyle>
            <a:lvl1pPr marL="0" indent="0" algn="l">
              <a:buNone/>
              <a:defRPr sz="7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dirty="0"/>
              <a:t>1</a:t>
            </a:r>
            <a:endParaRPr lang="ru-RU" dirty="0"/>
          </a:p>
        </p:txBody>
      </p:sp>
      <p:sp>
        <p:nvSpPr>
          <p:cNvPr id="29" name="Text Placeholder 7">
            <a:extLst>
              <a:ext uri="{FF2B5EF4-FFF2-40B4-BE49-F238E27FC236}">
                <a16:creationId xmlns:a16="http://schemas.microsoft.com/office/drawing/2014/main" id="{BCA4A1CD-2E82-40FA-88EC-3D9F238493C2}"/>
              </a:ext>
            </a:extLst>
          </p:cNvPr>
          <p:cNvSpPr>
            <a:spLocks noGrp="1"/>
          </p:cNvSpPr>
          <p:nvPr>
            <p:ph type="body" sz="quarter" idx="52" hasCustomPrompt="1"/>
          </p:nvPr>
        </p:nvSpPr>
        <p:spPr>
          <a:xfrm>
            <a:off x="4927665" y="1927715"/>
            <a:ext cx="558402" cy="896112"/>
          </a:xfrm>
        </p:spPr>
        <p:txBody>
          <a:bodyPr lIns="0" tIns="0" rIns="0" bIns="0">
            <a:noAutofit/>
          </a:bodyPr>
          <a:lstStyle>
            <a:lvl1pPr marL="0" indent="0" algn="l">
              <a:buNone/>
              <a:defRPr sz="7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dirty="0"/>
              <a:t>1</a:t>
            </a:r>
            <a:endParaRPr lang="ru-RU" dirty="0"/>
          </a:p>
        </p:txBody>
      </p:sp>
      <p:sp>
        <p:nvSpPr>
          <p:cNvPr id="30" name="Text Placeholder 7">
            <a:extLst>
              <a:ext uri="{FF2B5EF4-FFF2-40B4-BE49-F238E27FC236}">
                <a16:creationId xmlns:a16="http://schemas.microsoft.com/office/drawing/2014/main" id="{476CA787-1443-453E-A0C1-A9391E1B647D}"/>
              </a:ext>
            </a:extLst>
          </p:cNvPr>
          <p:cNvSpPr>
            <a:spLocks noGrp="1"/>
          </p:cNvSpPr>
          <p:nvPr>
            <p:ph type="body" sz="quarter" idx="53" hasCustomPrompt="1"/>
          </p:nvPr>
        </p:nvSpPr>
        <p:spPr>
          <a:xfrm>
            <a:off x="7888266" y="1931188"/>
            <a:ext cx="558402" cy="896112"/>
          </a:xfrm>
        </p:spPr>
        <p:txBody>
          <a:bodyPr lIns="0" tIns="0" rIns="0" bIns="0">
            <a:noAutofit/>
          </a:bodyPr>
          <a:lstStyle>
            <a:lvl1pPr marL="0" indent="0" algn="l">
              <a:buNone/>
              <a:defRPr sz="7000" b="1">
                <a:gradFill flip="none" rotWithShape="1">
                  <a:gsLst>
                    <a:gs pos="100000">
                      <a:srgbClr val="6D3B4F"/>
                    </a:gs>
                    <a:gs pos="0">
                      <a:schemeClr val="bg2"/>
                    </a:gs>
                  </a:gsLst>
                  <a:lin ang="10800000" scaled="1"/>
                  <a:tileRect/>
                </a:gradFill>
                <a:latin typeface="+mj-lt"/>
                <a:ea typeface="Tahoma" panose="020B0604030504040204" pitchFamily="34" charset="0"/>
                <a:cs typeface="Tahoma" panose="020B0604030504040204" pitchFamily="34" charset="0"/>
              </a:defRPr>
            </a:lvl1pPr>
          </a:lstStyle>
          <a:p>
            <a:pPr lvl="0"/>
            <a:r>
              <a:rPr lang="en-US" dirty="0"/>
              <a:t>1</a:t>
            </a:r>
            <a:endParaRPr lang="ru-RU" dirty="0"/>
          </a:p>
        </p:txBody>
      </p:sp>
    </p:spTree>
    <p:extLst>
      <p:ext uri="{BB962C8B-B14F-4D97-AF65-F5344CB8AC3E}">
        <p14:creationId xmlns:p14="http://schemas.microsoft.com/office/powerpoint/2010/main" val="2132847077"/>
      </p:ext>
    </p:extLst>
  </p:cSld>
  <p:clrMapOvr>
    <a:masterClrMapping/>
  </p:clrMapOvr>
  <p:extLst>
    <p:ext uri="{DCECCB84-F9BA-43D5-87BE-67443E8EF086}">
      <p15:sldGuideLst xmlns:p15="http://schemas.microsoft.com/office/powerpoint/2012/main">
        <p15:guide id="4" orient="horz" pos="55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445520790"/>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CEE2C88-6C8F-484D-AF69-578F576B1F44}" type="slidenum">
              <a:rPr lang="en-US" smtClean="0"/>
              <a:pPr/>
              <a:t>‹#›</a:t>
            </a:fld>
            <a:endParaRPr lang="en-US" dirty="0"/>
          </a:p>
        </p:txBody>
      </p:sp>
      <p:grpSp>
        <p:nvGrpSpPr>
          <p:cNvPr id="5" name="Group 4">
            <a:extLst>
              <a:ext uri="{FF2B5EF4-FFF2-40B4-BE49-F238E27FC236}">
                <a16:creationId xmlns:a16="http://schemas.microsoft.com/office/drawing/2014/main" id="{8D4FC291-0954-48E7-A04B-11F8C48125D6}"/>
              </a:ext>
            </a:extLst>
          </p:cNvPr>
          <p:cNvGrpSpPr/>
          <p:nvPr userDrawn="1"/>
        </p:nvGrpSpPr>
        <p:grpSpPr>
          <a:xfrm>
            <a:off x="-15429" y="-1"/>
            <a:ext cx="12207429" cy="2162707"/>
            <a:chOff x="-15429" y="-1"/>
            <a:chExt cx="12207429" cy="2162707"/>
          </a:xfrm>
        </p:grpSpPr>
        <p:sp>
          <p:nvSpPr>
            <p:cNvPr id="8" name="Freeform 14">
              <a:extLst>
                <a:ext uri="{FF2B5EF4-FFF2-40B4-BE49-F238E27FC236}">
                  <a16:creationId xmlns:a16="http://schemas.microsoft.com/office/drawing/2014/main" id="{8E7BDEE1-72F4-4D6C-A3CD-CFDC97AA519B}"/>
                </a:ext>
              </a:extLst>
            </p:cNvPr>
            <p:cNvSpPr/>
            <p:nvPr userDrawn="1"/>
          </p:nvSpPr>
          <p:spPr>
            <a:xfrm>
              <a:off x="-11575" y="232420"/>
              <a:ext cx="12203575" cy="1930286"/>
            </a:xfrm>
            <a:custGeom>
              <a:avLst/>
              <a:gdLst>
                <a:gd name="connsiteX0" fmla="*/ 0 w 9144000"/>
                <a:gd name="connsiteY0" fmla="*/ 0 h 1214422"/>
                <a:gd name="connsiteX1" fmla="*/ 9144000 w 9144000"/>
                <a:gd name="connsiteY1" fmla="*/ 0 h 1214422"/>
                <a:gd name="connsiteX2" fmla="*/ 9144000 w 9144000"/>
                <a:gd name="connsiteY2" fmla="*/ 1214422 h 1214422"/>
                <a:gd name="connsiteX3" fmla="*/ 0 w 9144000"/>
                <a:gd name="connsiteY3" fmla="*/ 1214422 h 1214422"/>
                <a:gd name="connsiteX4" fmla="*/ 0 w 9144000"/>
                <a:gd name="connsiteY4" fmla="*/ 0 h 1214422"/>
                <a:gd name="connsiteX0" fmla="*/ 0 w 9144000"/>
                <a:gd name="connsiteY0" fmla="*/ 0 h 2543961"/>
                <a:gd name="connsiteX1" fmla="*/ 9144000 w 9144000"/>
                <a:gd name="connsiteY1" fmla="*/ 0 h 2543961"/>
                <a:gd name="connsiteX2" fmla="*/ 9144000 w 9144000"/>
                <a:gd name="connsiteY2" fmla="*/ 1214422 h 2543961"/>
                <a:gd name="connsiteX3" fmla="*/ 0 w 9144000"/>
                <a:gd name="connsiteY3" fmla="*/ 1214422 h 2543961"/>
                <a:gd name="connsiteX4" fmla="*/ 0 w 9144000"/>
                <a:gd name="connsiteY4" fmla="*/ 0 h 2543961"/>
                <a:gd name="connsiteX0" fmla="*/ 0 w 9144000"/>
                <a:gd name="connsiteY0" fmla="*/ 0 h 2530138"/>
                <a:gd name="connsiteX1" fmla="*/ 9144000 w 9144000"/>
                <a:gd name="connsiteY1" fmla="*/ 0 h 2530138"/>
                <a:gd name="connsiteX2" fmla="*/ 9144000 w 9144000"/>
                <a:gd name="connsiteY2" fmla="*/ 1214422 h 2530138"/>
                <a:gd name="connsiteX3" fmla="*/ 0 w 9144000"/>
                <a:gd name="connsiteY3" fmla="*/ 1214422 h 2530138"/>
                <a:gd name="connsiteX4" fmla="*/ 0 w 9144000"/>
                <a:gd name="connsiteY4" fmla="*/ 0 h 2530138"/>
                <a:gd name="connsiteX0" fmla="*/ 0 w 9144000"/>
                <a:gd name="connsiteY0" fmla="*/ 0 h 2319544"/>
                <a:gd name="connsiteX1" fmla="*/ 9144000 w 9144000"/>
                <a:gd name="connsiteY1" fmla="*/ 0 h 2319544"/>
                <a:gd name="connsiteX2" fmla="*/ 9144000 w 9144000"/>
                <a:gd name="connsiteY2" fmla="*/ 1214422 h 2319544"/>
                <a:gd name="connsiteX3" fmla="*/ 0 w 9144000"/>
                <a:gd name="connsiteY3" fmla="*/ 1214422 h 2319544"/>
                <a:gd name="connsiteX4" fmla="*/ 0 w 9144000"/>
                <a:gd name="connsiteY4" fmla="*/ 0 h 2319544"/>
                <a:gd name="connsiteX0" fmla="*/ 0 w 9144000"/>
                <a:gd name="connsiteY0" fmla="*/ 0 h 2319544"/>
                <a:gd name="connsiteX1" fmla="*/ 9144000 w 9144000"/>
                <a:gd name="connsiteY1" fmla="*/ 0 h 2319544"/>
                <a:gd name="connsiteX2" fmla="*/ 9144000 w 9144000"/>
                <a:gd name="connsiteY2" fmla="*/ 780661 h 2319544"/>
                <a:gd name="connsiteX3" fmla="*/ 0 w 9144000"/>
                <a:gd name="connsiteY3" fmla="*/ 1214422 h 2319544"/>
                <a:gd name="connsiteX4" fmla="*/ 0 w 9144000"/>
                <a:gd name="connsiteY4" fmla="*/ 0 h 2319544"/>
                <a:gd name="connsiteX0" fmla="*/ 0 w 9144000"/>
                <a:gd name="connsiteY0" fmla="*/ 0 h 2319544"/>
                <a:gd name="connsiteX1" fmla="*/ 9144000 w 9144000"/>
                <a:gd name="connsiteY1" fmla="*/ 0 h 2319544"/>
                <a:gd name="connsiteX2" fmla="*/ 9144000 w 9144000"/>
                <a:gd name="connsiteY2" fmla="*/ 780661 h 2319544"/>
                <a:gd name="connsiteX3" fmla="*/ 0 w 9144000"/>
                <a:gd name="connsiteY3" fmla="*/ 1214422 h 2319544"/>
                <a:gd name="connsiteX4" fmla="*/ 0 w 9144000"/>
                <a:gd name="connsiteY4" fmla="*/ 0 h 2319544"/>
                <a:gd name="connsiteX0" fmla="*/ 0 w 9144000"/>
                <a:gd name="connsiteY0" fmla="*/ 0 h 2319544"/>
                <a:gd name="connsiteX1" fmla="*/ 9144000 w 9144000"/>
                <a:gd name="connsiteY1" fmla="*/ 0 h 2319544"/>
                <a:gd name="connsiteX2" fmla="*/ 9144000 w 9144000"/>
                <a:gd name="connsiteY2" fmla="*/ 607138 h 2319544"/>
                <a:gd name="connsiteX3" fmla="*/ 0 w 9144000"/>
                <a:gd name="connsiteY3" fmla="*/ 1214422 h 2319544"/>
                <a:gd name="connsiteX4" fmla="*/ 0 w 9144000"/>
                <a:gd name="connsiteY4" fmla="*/ 0 h 2319544"/>
                <a:gd name="connsiteX0" fmla="*/ 0 w 9144000"/>
                <a:gd name="connsiteY0" fmla="*/ 0 h 2493008"/>
                <a:gd name="connsiteX1" fmla="*/ 9144000 w 9144000"/>
                <a:gd name="connsiteY1" fmla="*/ 0 h 2493008"/>
                <a:gd name="connsiteX2" fmla="*/ 9144000 w 9144000"/>
                <a:gd name="connsiteY2" fmla="*/ 607138 h 2493008"/>
                <a:gd name="connsiteX3" fmla="*/ 0 w 9144000"/>
                <a:gd name="connsiteY3" fmla="*/ 1387886 h 2493008"/>
                <a:gd name="connsiteX4" fmla="*/ 0 w 9144000"/>
                <a:gd name="connsiteY4" fmla="*/ 0 h 2493008"/>
                <a:gd name="connsiteX0" fmla="*/ 0 w 9144000"/>
                <a:gd name="connsiteY0" fmla="*/ 0 h 1996481"/>
                <a:gd name="connsiteX1" fmla="*/ 9144000 w 9144000"/>
                <a:gd name="connsiteY1" fmla="*/ 0 h 1996481"/>
                <a:gd name="connsiteX2" fmla="*/ 9144000 w 9144000"/>
                <a:gd name="connsiteY2" fmla="*/ 607138 h 1996481"/>
                <a:gd name="connsiteX3" fmla="*/ 0 w 9144000"/>
                <a:gd name="connsiteY3" fmla="*/ 1387886 h 1996481"/>
                <a:gd name="connsiteX4" fmla="*/ 0 w 9144000"/>
                <a:gd name="connsiteY4" fmla="*/ 0 h 1996481"/>
                <a:gd name="connsiteX0" fmla="*/ 0 w 9144000"/>
                <a:gd name="connsiteY0" fmla="*/ 0 h 2329644"/>
                <a:gd name="connsiteX1" fmla="*/ 9144000 w 9144000"/>
                <a:gd name="connsiteY1" fmla="*/ 0 h 2329644"/>
                <a:gd name="connsiteX2" fmla="*/ 9144000 w 9144000"/>
                <a:gd name="connsiteY2" fmla="*/ 607138 h 2329644"/>
                <a:gd name="connsiteX3" fmla="*/ 0 w 9144000"/>
                <a:gd name="connsiteY3" fmla="*/ 1387886 h 2329644"/>
                <a:gd name="connsiteX4" fmla="*/ 0 w 9144000"/>
                <a:gd name="connsiteY4" fmla="*/ 0 h 2329644"/>
                <a:gd name="connsiteX0" fmla="*/ 0 w 9144000"/>
                <a:gd name="connsiteY0" fmla="*/ 0 h 2343930"/>
                <a:gd name="connsiteX1" fmla="*/ 9144000 w 9144000"/>
                <a:gd name="connsiteY1" fmla="*/ 0 h 2343930"/>
                <a:gd name="connsiteX2" fmla="*/ 9144000 w 9144000"/>
                <a:gd name="connsiteY2" fmla="*/ 607138 h 2343930"/>
                <a:gd name="connsiteX3" fmla="*/ 0 w 9144000"/>
                <a:gd name="connsiteY3" fmla="*/ 1387886 h 2343930"/>
                <a:gd name="connsiteX4" fmla="*/ 0 w 9144000"/>
                <a:gd name="connsiteY4" fmla="*/ 0 h 2343930"/>
                <a:gd name="connsiteX0" fmla="*/ 11575 w 9155575"/>
                <a:gd name="connsiteY0" fmla="*/ 0 h 2343930"/>
                <a:gd name="connsiteX1" fmla="*/ 9155575 w 9155575"/>
                <a:gd name="connsiteY1" fmla="*/ 0 h 2343930"/>
                <a:gd name="connsiteX2" fmla="*/ 9155575 w 9155575"/>
                <a:gd name="connsiteY2" fmla="*/ 607138 h 2343930"/>
                <a:gd name="connsiteX3" fmla="*/ 11575 w 9155575"/>
                <a:gd name="connsiteY3" fmla="*/ 1387886 h 2343930"/>
                <a:gd name="connsiteX4" fmla="*/ 0 w 9155575"/>
                <a:gd name="connsiteY4" fmla="*/ 1386646 h 2343930"/>
                <a:gd name="connsiteX5" fmla="*/ 11575 w 9155575"/>
                <a:gd name="connsiteY5" fmla="*/ 0 h 23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5575" h="2343930">
                  <a:moveTo>
                    <a:pt x="11575" y="0"/>
                  </a:moveTo>
                  <a:lnTo>
                    <a:pt x="9155575" y="0"/>
                  </a:lnTo>
                  <a:lnTo>
                    <a:pt x="9155575" y="607138"/>
                  </a:lnTo>
                  <a:cubicBezTo>
                    <a:pt x="5982774" y="48912"/>
                    <a:pt x="5282144" y="2343930"/>
                    <a:pt x="11575" y="1387886"/>
                  </a:cubicBezTo>
                  <a:lnTo>
                    <a:pt x="0" y="1386646"/>
                  </a:lnTo>
                  <a:cubicBezTo>
                    <a:pt x="3858" y="924431"/>
                    <a:pt x="7717" y="462215"/>
                    <a:pt x="11575"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Freeform 13">
              <a:extLst>
                <a:ext uri="{FF2B5EF4-FFF2-40B4-BE49-F238E27FC236}">
                  <a16:creationId xmlns:a16="http://schemas.microsoft.com/office/drawing/2014/main" id="{CEADAB48-1113-4EDE-A8A1-0B8729E27576}"/>
                </a:ext>
              </a:extLst>
            </p:cNvPr>
            <p:cNvSpPr/>
            <p:nvPr userDrawn="1"/>
          </p:nvSpPr>
          <p:spPr>
            <a:xfrm>
              <a:off x="-15429" y="-1"/>
              <a:ext cx="12203575" cy="2073137"/>
            </a:xfrm>
            <a:custGeom>
              <a:avLst/>
              <a:gdLst>
                <a:gd name="connsiteX0" fmla="*/ 0 w 9144000"/>
                <a:gd name="connsiteY0" fmla="*/ 0 h 1214422"/>
                <a:gd name="connsiteX1" fmla="*/ 9144000 w 9144000"/>
                <a:gd name="connsiteY1" fmla="*/ 0 h 1214422"/>
                <a:gd name="connsiteX2" fmla="*/ 9144000 w 9144000"/>
                <a:gd name="connsiteY2" fmla="*/ 1214422 h 1214422"/>
                <a:gd name="connsiteX3" fmla="*/ 0 w 9144000"/>
                <a:gd name="connsiteY3" fmla="*/ 1214422 h 1214422"/>
                <a:gd name="connsiteX4" fmla="*/ 0 w 9144000"/>
                <a:gd name="connsiteY4" fmla="*/ 0 h 1214422"/>
                <a:gd name="connsiteX0" fmla="*/ 0 w 9144000"/>
                <a:gd name="connsiteY0" fmla="*/ 0 h 2543961"/>
                <a:gd name="connsiteX1" fmla="*/ 9144000 w 9144000"/>
                <a:gd name="connsiteY1" fmla="*/ 0 h 2543961"/>
                <a:gd name="connsiteX2" fmla="*/ 9144000 w 9144000"/>
                <a:gd name="connsiteY2" fmla="*/ 1214422 h 2543961"/>
                <a:gd name="connsiteX3" fmla="*/ 0 w 9144000"/>
                <a:gd name="connsiteY3" fmla="*/ 1214422 h 2543961"/>
                <a:gd name="connsiteX4" fmla="*/ 0 w 9144000"/>
                <a:gd name="connsiteY4" fmla="*/ 0 h 2543961"/>
                <a:gd name="connsiteX0" fmla="*/ 0 w 9144000"/>
                <a:gd name="connsiteY0" fmla="*/ 0 h 2530138"/>
                <a:gd name="connsiteX1" fmla="*/ 9144000 w 9144000"/>
                <a:gd name="connsiteY1" fmla="*/ 0 h 2530138"/>
                <a:gd name="connsiteX2" fmla="*/ 9144000 w 9144000"/>
                <a:gd name="connsiteY2" fmla="*/ 1214422 h 2530138"/>
                <a:gd name="connsiteX3" fmla="*/ 0 w 9144000"/>
                <a:gd name="connsiteY3" fmla="*/ 1214422 h 2530138"/>
                <a:gd name="connsiteX4" fmla="*/ 0 w 9144000"/>
                <a:gd name="connsiteY4" fmla="*/ 0 h 2530138"/>
                <a:gd name="connsiteX0" fmla="*/ 0 w 9144000"/>
                <a:gd name="connsiteY0" fmla="*/ 0 h 2319544"/>
                <a:gd name="connsiteX1" fmla="*/ 9144000 w 9144000"/>
                <a:gd name="connsiteY1" fmla="*/ 0 h 2319544"/>
                <a:gd name="connsiteX2" fmla="*/ 9144000 w 9144000"/>
                <a:gd name="connsiteY2" fmla="*/ 1214422 h 2319544"/>
                <a:gd name="connsiteX3" fmla="*/ 0 w 9144000"/>
                <a:gd name="connsiteY3" fmla="*/ 1214422 h 2319544"/>
                <a:gd name="connsiteX4" fmla="*/ 0 w 9144000"/>
                <a:gd name="connsiteY4" fmla="*/ 0 h 2319544"/>
                <a:gd name="connsiteX0" fmla="*/ 0 w 9144000"/>
                <a:gd name="connsiteY0" fmla="*/ 0 h 2319544"/>
                <a:gd name="connsiteX1" fmla="*/ 9144000 w 9144000"/>
                <a:gd name="connsiteY1" fmla="*/ 0 h 2319544"/>
                <a:gd name="connsiteX2" fmla="*/ 9144000 w 9144000"/>
                <a:gd name="connsiteY2" fmla="*/ 780661 h 2319544"/>
                <a:gd name="connsiteX3" fmla="*/ 0 w 9144000"/>
                <a:gd name="connsiteY3" fmla="*/ 1214422 h 2319544"/>
                <a:gd name="connsiteX4" fmla="*/ 0 w 9144000"/>
                <a:gd name="connsiteY4" fmla="*/ 0 h 2319544"/>
                <a:gd name="connsiteX0" fmla="*/ 0 w 9144000"/>
                <a:gd name="connsiteY0" fmla="*/ 0 h 2319544"/>
                <a:gd name="connsiteX1" fmla="*/ 9144000 w 9144000"/>
                <a:gd name="connsiteY1" fmla="*/ 0 h 2319544"/>
                <a:gd name="connsiteX2" fmla="*/ 9144000 w 9144000"/>
                <a:gd name="connsiteY2" fmla="*/ 780661 h 2319544"/>
                <a:gd name="connsiteX3" fmla="*/ 0 w 9144000"/>
                <a:gd name="connsiteY3" fmla="*/ 1214422 h 2319544"/>
                <a:gd name="connsiteX4" fmla="*/ 0 w 9144000"/>
                <a:gd name="connsiteY4" fmla="*/ 0 h 2319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2319544">
                  <a:moveTo>
                    <a:pt x="0" y="0"/>
                  </a:moveTo>
                  <a:lnTo>
                    <a:pt x="9144000" y="0"/>
                  </a:lnTo>
                  <a:lnTo>
                    <a:pt x="9144000" y="780661"/>
                  </a:lnTo>
                  <a:cubicBezTo>
                    <a:pt x="5971199" y="222435"/>
                    <a:pt x="4175485" y="2319544"/>
                    <a:pt x="0" y="1214422"/>
                  </a:cubicBezTo>
                  <a:lnTo>
                    <a:pt x="0" y="0"/>
                  </a:lnTo>
                  <a:close/>
                </a:path>
              </a:pathLst>
            </a:custGeom>
            <a:solidFill>
              <a:srgbClr val="008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pic>
        <p:nvPicPr>
          <p:cNvPr id="10" name="Picture 9">
            <a:extLst>
              <a:ext uri="{FF2B5EF4-FFF2-40B4-BE49-F238E27FC236}">
                <a16:creationId xmlns:a16="http://schemas.microsoft.com/office/drawing/2014/main" id="{5255CB83-8A33-4E8A-943A-A60132001D8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345783" y="5116697"/>
            <a:ext cx="1604778" cy="1604778"/>
          </a:xfrm>
          <a:prstGeom prst="rect">
            <a:avLst/>
          </a:prstGeom>
        </p:spPr>
      </p:pic>
    </p:spTree>
    <p:extLst>
      <p:ext uri="{BB962C8B-B14F-4D97-AF65-F5344CB8AC3E}">
        <p14:creationId xmlns:p14="http://schemas.microsoft.com/office/powerpoint/2010/main" val="44819198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60185318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3093084682"/>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3768109908"/>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 id="2147483964" r:id="rId16"/>
    <p:sldLayoutId id="2147483965" r:id="rId17"/>
    <p:sldLayoutId id="2147483966" r:id="rId18"/>
    <p:sldLayoutId id="2147483967" r:id="rId19"/>
    <p:sldLayoutId id="2147483968" r:id="rId20"/>
    <p:sldLayoutId id="2147483969" r:id="rId21"/>
  </p:sldLayoutIdLst>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1909F8-4C72-41AE-A265-A2B21B72E9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D14C406D-18BA-41D1-9AE4-5455C4F8FB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C2C08778-B918-4CC2-ACB0-052809B793CD}"/>
              </a:ext>
            </a:extLst>
          </p:cNvPr>
          <p:cNvSpPr>
            <a:spLocks noGrp="1"/>
          </p:cNvSpPr>
          <p:nvPr>
            <p:ph type="dt" sz="half" idx="2"/>
          </p:nvPr>
        </p:nvSpPr>
        <p:spPr>
          <a:xfrm>
            <a:off x="10265399" y="5810623"/>
            <a:ext cx="1080000" cy="234000"/>
          </a:xfrm>
          <a:prstGeom prst="rect">
            <a:avLst/>
          </a:prstGeom>
        </p:spPr>
        <p:txBody>
          <a:bodyPr vert="horz" lIns="91440" tIns="0" rIns="0" bIns="0" rtlCol="0" anchor="b" anchorCtr="0"/>
          <a:lstStyle>
            <a:lvl1pPr algn="r">
              <a:defRPr sz="1000">
                <a:solidFill>
                  <a:schemeClr val="tx1">
                    <a:lumMod val="60000"/>
                    <a:lumOff val="40000"/>
                  </a:schemeClr>
                </a:solidFill>
              </a:defRPr>
            </a:lvl1pPr>
          </a:lstStyle>
          <a:p>
            <a:fld id="{24101241-294E-4AD0-BC66-3B7F05500B18}" type="datetimeFigureOut">
              <a:rPr lang="en-US" smtClean="0"/>
              <a:t>2/27/2020</a:t>
            </a:fld>
            <a:endParaRPr lang="en-US"/>
          </a:p>
        </p:txBody>
      </p:sp>
      <p:sp>
        <p:nvSpPr>
          <p:cNvPr id="5" name="Footer Placeholder 4">
            <a:extLst>
              <a:ext uri="{FF2B5EF4-FFF2-40B4-BE49-F238E27FC236}">
                <a16:creationId xmlns:a16="http://schemas.microsoft.com/office/drawing/2014/main" id="{21498005-9236-461C-A055-9B9AB0DDFC31}"/>
              </a:ext>
            </a:extLst>
          </p:cNvPr>
          <p:cNvSpPr>
            <a:spLocks noGrp="1"/>
          </p:cNvSpPr>
          <p:nvPr>
            <p:ph type="ftr" sz="quarter" idx="3"/>
          </p:nvPr>
        </p:nvSpPr>
        <p:spPr>
          <a:xfrm>
            <a:off x="7230599" y="6057923"/>
            <a:ext cx="4114800" cy="234000"/>
          </a:xfrm>
          <a:prstGeom prst="rect">
            <a:avLst/>
          </a:prstGeom>
        </p:spPr>
        <p:txBody>
          <a:bodyPr vert="horz" lIns="91440" tIns="0" rIns="0" bIns="0" rtlCol="0" anchor="t" anchorCtr="0"/>
          <a:lstStyle>
            <a:lvl1pPr algn="r">
              <a:defRPr sz="1000">
                <a:solidFill>
                  <a:schemeClr val="tx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7320050C-14A2-4A8D-A783-08B8265C7B57}"/>
              </a:ext>
            </a:extLst>
          </p:cNvPr>
          <p:cNvSpPr>
            <a:spLocks noGrp="1"/>
          </p:cNvSpPr>
          <p:nvPr>
            <p:ph type="sldNum" sz="quarter" idx="4"/>
          </p:nvPr>
        </p:nvSpPr>
        <p:spPr>
          <a:xfrm>
            <a:off x="641478" y="6057923"/>
            <a:ext cx="394063" cy="234000"/>
          </a:xfrm>
          <a:prstGeom prst="rect">
            <a:avLst/>
          </a:prstGeom>
        </p:spPr>
        <p:txBody>
          <a:bodyPr vert="horz" lIns="90000" tIns="0" rIns="0" bIns="0" rtlCol="0" anchor="t" anchorCtr="0"/>
          <a:lstStyle>
            <a:lvl1pPr algn="ctr">
              <a:defRPr sz="1000">
                <a:solidFill>
                  <a:schemeClr val="tx2">
                    <a:lumMod val="60000"/>
                    <a:lumOff val="40000"/>
                  </a:schemeClr>
                </a:solidFill>
              </a:defRPr>
            </a:lvl1pPr>
          </a:lstStyle>
          <a:p>
            <a:fld id="{1B554746-4814-4426-9FCB-65FA2CFDB6F5}" type="slidenum">
              <a:rPr lang="en-US" smtClean="0"/>
              <a:t>‹#›</a:t>
            </a:fld>
            <a:endParaRPr lang="en-US"/>
          </a:p>
        </p:txBody>
      </p:sp>
    </p:spTree>
    <p:extLst>
      <p:ext uri="{BB962C8B-B14F-4D97-AF65-F5344CB8AC3E}">
        <p14:creationId xmlns:p14="http://schemas.microsoft.com/office/powerpoint/2010/main" val="3696341704"/>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 id="2147483982" r:id="rId12"/>
    <p:sldLayoutId id="2147483983" r:id="rId13"/>
    <p:sldLayoutId id="2147483984" r:id="rId14"/>
    <p:sldLayoutId id="2147483985" r:id="rId15"/>
    <p:sldLayoutId id="2147483986" r:id="rId16"/>
    <p:sldLayoutId id="2147483987" r:id="rId17"/>
    <p:sldLayoutId id="2147483988" r:id="rId18"/>
    <p:sldLayoutId id="2147483989" r:id="rId19"/>
    <p:sldLayoutId id="2147483990" r:id="rId20"/>
    <p:sldLayoutId id="2147483991" r:id="rId21"/>
    <p:sldLayoutId id="2147483992" r:id="rId22"/>
    <p:sldLayoutId id="2147483993" r:id="rId23"/>
    <p:sldLayoutId id="2147483994" r:id="rId24"/>
    <p:sldLayoutId id="2147483995" r:id="rId25"/>
    <p:sldLayoutId id="2147483996" r:id="rId26"/>
    <p:sldLayoutId id="2147483997" r:id="rId27"/>
    <p:sldLayoutId id="2147483998" r:id="rId28"/>
    <p:sldLayoutId id="2147483999" r:id="rId29"/>
    <p:sldLayoutId id="2147484000" r:id="rId30"/>
    <p:sldLayoutId id="2147484001" r:id="rId31"/>
    <p:sldLayoutId id="2147484002" r:id="rId32"/>
    <p:sldLayoutId id="2147484003" r:id="rId33"/>
    <p:sldLayoutId id="2147484004" r:id="rId34"/>
  </p:sldLayoutIdLst>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0">
          <p15:clr>
            <a:srgbClr val="F26B43"/>
          </p15:clr>
        </p15:guide>
        <p15:guide id="2" pos="7401">
          <p15:clr>
            <a:srgbClr val="F26B43"/>
          </p15:clr>
        </p15:guide>
        <p15:guide id="3" pos="279">
          <p15:clr>
            <a:srgbClr val="F26B43"/>
          </p15:clr>
        </p15:guide>
        <p15:guide id="4" pos="551">
          <p15:clr>
            <a:srgbClr val="F26B43"/>
          </p15:clr>
        </p15:guide>
        <p15:guide id="5" pos="7129">
          <p15:clr>
            <a:srgbClr val="F26B43"/>
          </p15:clr>
        </p15:guide>
        <p15:guide id="6" orient="horz" pos="4042">
          <p15:clr>
            <a:srgbClr val="F26B43"/>
          </p15:clr>
        </p15:guide>
        <p15:guide id="7" orient="horz" pos="377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34.sv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hyperlink" Target="mailto:jmiller@abwa.org" TargetMode="External"/><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48.xml"/><Relationship Id="rId6" Type="http://schemas.openxmlformats.org/officeDocument/2006/relationships/image" Target="../media/image40.png"/><Relationship Id="rId5" Type="http://schemas.openxmlformats.org/officeDocument/2006/relationships/image" Target="../media/image39.jpg"/><Relationship Id="rId4" Type="http://schemas.openxmlformats.org/officeDocument/2006/relationships/hyperlink" Target="http://www.sbmef.or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51.xml"/><Relationship Id="rId4" Type="http://schemas.openxmlformats.org/officeDocument/2006/relationships/image" Target="../media/image47.svg"/></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9.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1.xml"/><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2.xml"/><Relationship Id="rId1" Type="http://schemas.openxmlformats.org/officeDocument/2006/relationships/slideLayout" Target="../slideLayouts/slideLayout54.xml"/></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54.xml"/><Relationship Id="rId5" Type="http://schemas.openxmlformats.org/officeDocument/2006/relationships/image" Target="../media/image61.png"/><Relationship Id="rId4" Type="http://schemas.openxmlformats.org/officeDocument/2006/relationships/image" Target="../media/image60.jp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8.jpeg"/><Relationship Id="rId7" Type="http://schemas.openxmlformats.org/officeDocument/2006/relationships/diagramQuickStyle" Target="../diagrams/quickStyle3.xml"/><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9.png"/><Relationship Id="rId9" Type="http://schemas.microsoft.com/office/2007/relationships/diagramDrawing" Target="../diagrams/drawing3.xml"/></Relationships>
</file>

<file path=ppt/slides/_rels/slide7.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7.xml"/><Relationship Id="rId1" Type="http://schemas.openxmlformats.org/officeDocument/2006/relationships/slideLayout" Target="../slideLayouts/slideLayout5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g"/><Relationship Id="rId7" Type="http://schemas.openxmlformats.org/officeDocument/2006/relationships/image" Target="../media/image27.svg"/><Relationship Id="rId2" Type="http://schemas.openxmlformats.org/officeDocument/2006/relationships/notesSlide" Target="../notesSlides/notesSlide8.xml"/><Relationship Id="rId1" Type="http://schemas.openxmlformats.org/officeDocument/2006/relationships/slideLayout" Target="../slideLayouts/slideLayout50.xml"/><Relationship Id="rId6" Type="http://schemas.openxmlformats.org/officeDocument/2006/relationships/image" Target="../media/image26.png"/><Relationship Id="rId5" Type="http://schemas.openxmlformats.org/officeDocument/2006/relationships/image" Target="../media/image25.jpeg"/><Relationship Id="rId10" Type="http://schemas.openxmlformats.org/officeDocument/2006/relationships/hyperlink" Target="https://creativecommons.org/licenses/by-nc/3.0/" TargetMode="External"/><Relationship Id="rId4" Type="http://schemas.openxmlformats.org/officeDocument/2006/relationships/image" Target="../media/image24.jpg"/><Relationship Id="rId9" Type="http://schemas.openxmlformats.org/officeDocument/2006/relationships/hyperlink" Target="https://www.cannalawblog.com/cannabis-trademarks-back-to-the-basics/" TargetMode="Externa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599226" y="5231339"/>
            <a:ext cx="10993547" cy="718888"/>
          </a:xfrm>
          <a:solidFill>
            <a:schemeClr val="tx2">
              <a:lumMod val="75000"/>
            </a:schemeClr>
          </a:solidFill>
          <a:ln>
            <a:solidFill>
              <a:srgbClr val="761C63"/>
            </a:solidFill>
          </a:ln>
        </p:spPr>
        <p:txBody>
          <a:bodyPr>
            <a:normAutofit lnSpcReduction="10000"/>
          </a:bodyPr>
          <a:lstStyle/>
          <a:p>
            <a:r>
              <a:rPr lang="en-US" dirty="0">
                <a:solidFill>
                  <a:schemeClr val="bg2"/>
                </a:solidFill>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Stephen </a:t>
            </a:r>
            <a:r>
              <a:rPr lang="en-US" sz="3200" dirty="0" err="1">
                <a:latin typeface="Arial" panose="020B0604020202020204" pitchFamily="34" charset="0"/>
                <a:cs typeface="Arial" panose="020B0604020202020204" pitchFamily="34" charset="0"/>
              </a:rPr>
              <a:t>Bufton</a:t>
            </a:r>
            <a:r>
              <a:rPr lang="en-US" sz="3200" dirty="0">
                <a:latin typeface="Arial" panose="020B0604020202020204" pitchFamily="34" charset="0"/>
                <a:cs typeface="Arial" panose="020B0604020202020204" pitchFamily="34" charset="0"/>
              </a:rPr>
              <a:t> Memorial Educational Fund  (SBMEF</a:t>
            </a:r>
            <a:r>
              <a:rPr lang="en-US" sz="3200" dirty="0">
                <a:latin typeface="Lato" panose="020F0502020204030203" pitchFamily="34" charset="0"/>
                <a:cs typeface="Arial" panose="020B0604020202020204" pitchFamily="34" charset="0"/>
              </a:rPr>
              <a:t>) </a:t>
            </a:r>
          </a:p>
        </p:txBody>
      </p:sp>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227" y="648053"/>
            <a:ext cx="11009004" cy="4583285"/>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07" y="774226"/>
            <a:ext cx="891172" cy="630504"/>
          </a:xfrm>
          <a:prstGeom prst="rect">
            <a:avLst/>
          </a:prstGeom>
        </p:spPr>
      </p:pic>
      <p:sp>
        <p:nvSpPr>
          <p:cNvPr id="4" name="Title 3">
            <a:extLst>
              <a:ext uri="{FF2B5EF4-FFF2-40B4-BE49-F238E27FC236}">
                <a16:creationId xmlns:a16="http://schemas.microsoft.com/office/drawing/2014/main" id="{61CF18FB-7EAE-4CD5-B2C4-8702D3D8AE4E}"/>
              </a:ext>
            </a:extLst>
          </p:cNvPr>
          <p:cNvSpPr>
            <a:spLocks noGrp="1"/>
          </p:cNvSpPr>
          <p:nvPr>
            <p:ph type="ctrTitle"/>
          </p:nvPr>
        </p:nvSpPr>
        <p:spPr>
          <a:xfrm>
            <a:off x="599226" y="648053"/>
            <a:ext cx="11011582" cy="4598785"/>
          </a:xfrm>
        </p:spPr>
        <p:txBody>
          <a:bodyPr>
            <a:noAutofit/>
          </a:bodyPr>
          <a:lstStyle/>
          <a:p>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r>
              <a:rPr lang="en-US" sz="4400" dirty="0">
                <a:solidFill>
                  <a:schemeClr val="bg1"/>
                </a:solidFill>
                <a:effectLst>
                  <a:outerShdw blurRad="38100" dist="38100" dir="2700000" algn="tl">
                    <a:srgbClr val="000000">
                      <a:alpha val="43137"/>
                    </a:srgbClr>
                  </a:outerShdw>
                </a:effectLst>
                <a:latin typeface="Lato" panose="020F0502020204030203" pitchFamily="34" charset="0"/>
              </a:rPr>
              <a:t>2020 Central Regional Conference</a:t>
            </a:r>
          </a:p>
        </p:txBody>
      </p:sp>
    </p:spTree>
    <p:extLst>
      <p:ext uri="{BB962C8B-B14F-4D97-AF65-F5344CB8AC3E}">
        <p14:creationId xmlns:p14="http://schemas.microsoft.com/office/powerpoint/2010/main" val="2395895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a:extLst>
              <a:ext uri="{FF2B5EF4-FFF2-40B4-BE49-F238E27FC236}">
                <a16:creationId xmlns:a16="http://schemas.microsoft.com/office/drawing/2014/main" id="{FACD90C0-B08F-4D98-8C25-8DD0DAB74C80}"/>
              </a:ext>
            </a:extLst>
          </p:cNvPr>
          <p:cNvGraphicFramePr/>
          <p:nvPr>
            <p:extLst>
              <p:ext uri="{D42A27DB-BD31-4B8C-83A1-F6EECF244321}">
                <p14:modId xmlns:p14="http://schemas.microsoft.com/office/powerpoint/2010/main" val="2319612529"/>
              </p:ext>
            </p:extLst>
          </p:nvPr>
        </p:nvGraphicFramePr>
        <p:xfrm>
          <a:off x="669128" y="606298"/>
          <a:ext cx="11644313" cy="60007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65224D3E-C611-4958-A842-A8EEAE47461E}"/>
              </a:ext>
            </a:extLst>
          </p:cNvPr>
          <p:cNvSpPr txBox="1"/>
          <p:nvPr/>
        </p:nvSpPr>
        <p:spPr>
          <a:xfrm>
            <a:off x="669128" y="250952"/>
            <a:ext cx="10933043" cy="1384995"/>
          </a:xfrm>
          <a:prstGeom prst="rect">
            <a:avLst/>
          </a:prstGeom>
          <a:noFill/>
        </p:spPr>
        <p:txBody>
          <a:bodyPr wrap="square" rtlCol="0">
            <a:spAutoFit/>
          </a:bodyPr>
          <a:lstStyle/>
          <a:p>
            <a:pPr algn="ctr"/>
            <a:r>
              <a:rPr lang="en-US" sz="3200" b="1" dirty="0">
                <a:latin typeface="Lato" panose="020F0502020204030203" pitchFamily="34" charset="0"/>
                <a:cs typeface="Arial" panose="020B0604020202020204" pitchFamily="34" charset="0"/>
              </a:rPr>
              <a:t>Facts About SBMEF  </a:t>
            </a:r>
          </a:p>
          <a:p>
            <a:pPr algn="ctr"/>
            <a:r>
              <a:rPr lang="en-US" sz="2600" dirty="0">
                <a:latin typeface="Lato" panose="020F0502020204030203" pitchFamily="34" charset="0"/>
                <a:cs typeface="Arial" panose="020B0604020202020204" pitchFamily="34" charset="0"/>
              </a:rPr>
              <a:t>Impact and BSTR Disbursements by District</a:t>
            </a:r>
          </a:p>
          <a:p>
            <a:pPr algn="ctr"/>
            <a:r>
              <a:rPr lang="en-US" sz="2600" dirty="0">
                <a:latin typeface="Lato" panose="020F0502020204030203" pitchFamily="34" charset="0"/>
                <a:cs typeface="Arial" panose="020B0604020202020204" pitchFamily="34" charset="0"/>
              </a:rPr>
              <a:t>2018-2019</a:t>
            </a:r>
          </a:p>
        </p:txBody>
      </p:sp>
    </p:spTree>
    <p:extLst>
      <p:ext uri="{BB962C8B-B14F-4D97-AF65-F5344CB8AC3E}">
        <p14:creationId xmlns:p14="http://schemas.microsoft.com/office/powerpoint/2010/main" val="3982555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FDA5D3BA-2C13-48AC-B3F9-A55A369C671F}"/>
              </a:ext>
            </a:extLst>
          </p:cNvPr>
          <p:cNvSpPr txBox="1"/>
          <p:nvPr/>
        </p:nvSpPr>
        <p:spPr>
          <a:xfrm>
            <a:off x="279134" y="711481"/>
            <a:ext cx="4375162" cy="5813823"/>
          </a:xfrm>
          <a:prstGeom prst="rect">
            <a:avLst/>
          </a:prstGeom>
        </p:spPr>
        <p:txBody>
          <a:bodyPr vert="horz" lIns="91440" tIns="45720" rIns="91440" bIns="45720" rtlCol="0">
            <a:normAutofit fontScale="92500" lnSpcReduction="10000"/>
          </a:bodyPr>
          <a:lstStyle/>
          <a:p>
            <a:pPr defTabSz="914400">
              <a:lnSpc>
                <a:spcPct val="90000"/>
              </a:lnSpc>
              <a:spcAft>
                <a:spcPts val="600"/>
              </a:spcAft>
            </a:pPr>
            <a:r>
              <a:rPr lang="en-US" sz="2400" dirty="0">
                <a:latin typeface="Arial" panose="020B0604020202020204" pitchFamily="34" charset="0"/>
                <a:cs typeface="Arial" panose="020B0604020202020204" pitchFamily="34" charset="0"/>
              </a:rPr>
              <a:t>In 2019, the average annual earnings for women without a college education were:</a:t>
            </a:r>
          </a:p>
          <a:p>
            <a:pPr marL="463550" indent="-228600" defTabSz="914400">
              <a:lnSpc>
                <a:spcPct val="90000"/>
              </a:lnSpc>
              <a:spcAft>
                <a:spcPts val="600"/>
              </a:spcAft>
              <a:buFont typeface="+mj-lt"/>
              <a:buAutoNum type="alphaUcPeriod"/>
            </a:pPr>
            <a:r>
              <a:rPr lang="en-US" sz="2000" dirty="0">
                <a:latin typeface="Arial" panose="020B0604020202020204" pitchFamily="34" charset="0"/>
                <a:cs typeface="Arial" panose="020B0604020202020204" pitchFamily="34" charset="0"/>
              </a:rPr>
              <a:t>$28K </a:t>
            </a:r>
          </a:p>
          <a:p>
            <a:pPr marL="463550" indent="-228600" defTabSz="914400">
              <a:lnSpc>
                <a:spcPct val="90000"/>
              </a:lnSpc>
              <a:spcAft>
                <a:spcPts val="600"/>
              </a:spcAft>
              <a:buFont typeface="+mj-lt"/>
              <a:buAutoNum type="alphaUcPeriod"/>
            </a:pPr>
            <a:r>
              <a:rPr lang="en-US" sz="2000" dirty="0">
                <a:latin typeface="Arial" panose="020B0604020202020204" pitchFamily="34" charset="0"/>
                <a:cs typeface="Arial" panose="020B0604020202020204" pitchFamily="34" charset="0"/>
              </a:rPr>
              <a:t>$36K</a:t>
            </a:r>
          </a:p>
          <a:p>
            <a:pPr marL="463550" indent="-228600" defTabSz="914400">
              <a:lnSpc>
                <a:spcPct val="90000"/>
              </a:lnSpc>
              <a:spcAft>
                <a:spcPts val="600"/>
              </a:spcAft>
              <a:buFont typeface="+mj-lt"/>
              <a:buAutoNum type="alphaUcPeriod"/>
            </a:pPr>
            <a:r>
              <a:rPr lang="en-US" sz="2000" dirty="0">
                <a:latin typeface="Arial" panose="020B0604020202020204" pitchFamily="34" charset="0"/>
                <a:cs typeface="Arial" panose="020B0604020202020204" pitchFamily="34" charset="0"/>
              </a:rPr>
              <a:t>$41K</a:t>
            </a:r>
          </a:p>
          <a:p>
            <a:pPr defTabSz="914400">
              <a:lnSpc>
                <a:spcPct val="90000"/>
              </a:lnSpc>
              <a:spcAft>
                <a:spcPts val="600"/>
              </a:spcAft>
            </a:pPr>
            <a:endParaRPr lang="en-US" sz="2400" dirty="0">
              <a:latin typeface="Arial" panose="020B0604020202020204" pitchFamily="34" charset="0"/>
              <a:cs typeface="Arial" panose="020B0604020202020204" pitchFamily="34" charset="0"/>
            </a:endParaRPr>
          </a:p>
          <a:p>
            <a:pPr defTabSz="914400">
              <a:lnSpc>
                <a:spcPct val="90000"/>
              </a:lnSpc>
              <a:spcAft>
                <a:spcPts val="600"/>
              </a:spcAft>
            </a:pPr>
            <a:r>
              <a:rPr lang="en-US" sz="2400" dirty="0">
                <a:latin typeface="Arial" panose="020B0604020202020204" pitchFamily="34" charset="0"/>
                <a:cs typeface="Arial" panose="020B0604020202020204" pitchFamily="34" charset="0"/>
              </a:rPr>
              <a:t>In 2019, women with at least a bachelor’s (or greater) earned:</a:t>
            </a:r>
          </a:p>
          <a:p>
            <a:pPr marL="463550" indent="-228600" defTabSz="914400">
              <a:lnSpc>
                <a:spcPct val="90000"/>
              </a:lnSpc>
              <a:spcAft>
                <a:spcPts val="600"/>
              </a:spcAft>
              <a:buFont typeface="+mj-lt"/>
              <a:buAutoNum type="alphaUcPeriod"/>
            </a:pPr>
            <a:r>
              <a:rPr lang="en-US" sz="2000" dirty="0">
                <a:latin typeface="Arial" panose="020B0604020202020204" pitchFamily="34" charset="0"/>
                <a:cs typeface="Arial" panose="020B0604020202020204" pitchFamily="34" charset="0"/>
              </a:rPr>
              <a:t>$20K more</a:t>
            </a:r>
          </a:p>
          <a:p>
            <a:pPr marL="463550" indent="-228600" defTabSz="914400">
              <a:lnSpc>
                <a:spcPct val="90000"/>
              </a:lnSpc>
              <a:spcAft>
                <a:spcPts val="600"/>
              </a:spcAft>
              <a:buFont typeface="+mj-lt"/>
              <a:buAutoNum type="alphaUcPeriod"/>
            </a:pPr>
            <a:r>
              <a:rPr lang="en-US" sz="2000" dirty="0">
                <a:latin typeface="Arial" panose="020B0604020202020204" pitchFamily="34" charset="0"/>
                <a:cs typeface="Arial" panose="020B0604020202020204" pitchFamily="34" charset="0"/>
              </a:rPr>
              <a:t>$15K more</a:t>
            </a:r>
          </a:p>
          <a:p>
            <a:pPr marL="463550" indent="-228600" defTabSz="914400">
              <a:lnSpc>
                <a:spcPct val="90000"/>
              </a:lnSpc>
              <a:spcAft>
                <a:spcPts val="600"/>
              </a:spcAft>
              <a:buFont typeface="+mj-lt"/>
              <a:buAutoNum type="alphaUcPeriod"/>
            </a:pPr>
            <a:r>
              <a:rPr lang="en-US" sz="2000" dirty="0">
                <a:latin typeface="Arial" panose="020B0604020202020204" pitchFamily="34" charset="0"/>
                <a:cs typeface="Arial" panose="020B0604020202020204" pitchFamily="34" charset="0"/>
              </a:rPr>
              <a:t>$10K more</a:t>
            </a:r>
          </a:p>
          <a:p>
            <a:pPr defTabSz="914400">
              <a:lnSpc>
                <a:spcPct val="90000"/>
              </a:lnSpc>
              <a:spcAft>
                <a:spcPts val="600"/>
              </a:spcAft>
            </a:pPr>
            <a:endParaRPr lang="en-US" sz="800" dirty="0"/>
          </a:p>
          <a:p>
            <a:pPr defTabSz="914400">
              <a:lnSpc>
                <a:spcPct val="90000"/>
              </a:lnSpc>
              <a:spcAft>
                <a:spcPts val="600"/>
              </a:spcAft>
            </a:pPr>
            <a:r>
              <a:rPr lang="en-US" sz="2400" dirty="0">
                <a:latin typeface="Arial" panose="020B0604020202020204" pitchFamily="34" charset="0"/>
                <a:cs typeface="Arial" panose="020B0604020202020204" pitchFamily="34" charset="0"/>
              </a:rPr>
              <a:t>The average cost of one year of  instate tuition for a public school (college/university) is:</a:t>
            </a:r>
          </a:p>
          <a:p>
            <a:pPr marL="692150" indent="-457200" defTabSz="914400">
              <a:lnSpc>
                <a:spcPct val="90000"/>
              </a:lnSpc>
              <a:spcAft>
                <a:spcPts val="600"/>
              </a:spcAft>
              <a:buFont typeface="+mj-lt"/>
              <a:buAutoNum type="alphaUcPeriod"/>
            </a:pPr>
            <a:r>
              <a:rPr lang="en-US" sz="2200" dirty="0">
                <a:latin typeface="Arial" panose="020B0604020202020204" pitchFamily="34" charset="0"/>
                <a:cs typeface="Arial" panose="020B0604020202020204" pitchFamily="34" charset="0"/>
              </a:rPr>
              <a:t>$15K</a:t>
            </a:r>
          </a:p>
          <a:p>
            <a:pPr marL="692150" indent="-457200" defTabSz="914400">
              <a:lnSpc>
                <a:spcPct val="90000"/>
              </a:lnSpc>
              <a:spcAft>
                <a:spcPts val="600"/>
              </a:spcAft>
              <a:buFont typeface="+mj-lt"/>
              <a:buAutoNum type="alphaUcPeriod"/>
            </a:pPr>
            <a:r>
              <a:rPr lang="en-US" sz="2200" dirty="0">
                <a:latin typeface="Arial" panose="020B0604020202020204" pitchFamily="34" charset="0"/>
                <a:cs typeface="Arial" panose="020B0604020202020204" pitchFamily="34" charset="0"/>
              </a:rPr>
              <a:t>$20K</a:t>
            </a:r>
          </a:p>
          <a:p>
            <a:pPr marL="692150" indent="-457200" defTabSz="914400">
              <a:lnSpc>
                <a:spcPct val="90000"/>
              </a:lnSpc>
              <a:spcAft>
                <a:spcPts val="600"/>
              </a:spcAft>
              <a:buFont typeface="+mj-lt"/>
              <a:buAutoNum type="alphaUcPeriod"/>
            </a:pPr>
            <a:r>
              <a:rPr lang="en-US" sz="2200" dirty="0">
                <a:latin typeface="Arial" panose="020B0604020202020204" pitchFamily="34" charset="0"/>
                <a:cs typeface="Arial" panose="020B0604020202020204" pitchFamily="34" charset="0"/>
              </a:rPr>
              <a:t>$25K</a:t>
            </a:r>
          </a:p>
          <a:p>
            <a:pPr indent="-228600" defTabSz="914400">
              <a:lnSpc>
                <a:spcPct val="90000"/>
              </a:lnSpc>
              <a:spcAft>
                <a:spcPts val="600"/>
              </a:spcAft>
              <a:buFont typeface="Arial" panose="020B0604020202020204" pitchFamily="34" charset="0"/>
              <a:buChar char="•"/>
            </a:pPr>
            <a:endParaRPr lang="en-US" sz="800" dirty="0"/>
          </a:p>
          <a:p>
            <a:pPr indent="-228600" defTabSz="914400">
              <a:lnSpc>
                <a:spcPct val="90000"/>
              </a:lnSpc>
              <a:spcAft>
                <a:spcPts val="600"/>
              </a:spcAft>
              <a:buFont typeface="Arial" panose="020B0604020202020204" pitchFamily="34" charset="0"/>
              <a:buChar char="•"/>
            </a:pPr>
            <a:endParaRPr lang="en-US" sz="800" dirty="0"/>
          </a:p>
          <a:p>
            <a:pPr marL="344488" indent="-228600" defTabSz="914400">
              <a:lnSpc>
                <a:spcPct val="90000"/>
              </a:lnSpc>
              <a:spcAft>
                <a:spcPts val="600"/>
              </a:spcAft>
              <a:buFont typeface="Arial" panose="020B0604020202020204" pitchFamily="34" charset="0"/>
              <a:buChar char="•"/>
            </a:pPr>
            <a:endParaRPr lang="en-US" sz="800" dirty="0"/>
          </a:p>
          <a:p>
            <a:pPr indent="-228600" defTabSz="914400">
              <a:lnSpc>
                <a:spcPct val="90000"/>
              </a:lnSpc>
              <a:spcAft>
                <a:spcPts val="600"/>
              </a:spcAft>
              <a:buFont typeface="Arial" panose="020B0604020202020204" pitchFamily="34" charset="0"/>
              <a:buChar char="•"/>
            </a:pPr>
            <a:endParaRPr lang="en-US" sz="800" dirty="0"/>
          </a:p>
          <a:p>
            <a:pPr marL="342900" indent="-228600" defTabSz="914400">
              <a:lnSpc>
                <a:spcPct val="90000"/>
              </a:lnSpc>
              <a:spcAft>
                <a:spcPts val="600"/>
              </a:spcAft>
              <a:buFont typeface="Arial" panose="020B0604020202020204" pitchFamily="34" charset="0"/>
              <a:buChar char="•"/>
            </a:pPr>
            <a:endParaRPr lang="en-US" sz="800" dirty="0"/>
          </a:p>
          <a:p>
            <a:pPr marL="342900" indent="-228600" defTabSz="914400">
              <a:lnSpc>
                <a:spcPct val="90000"/>
              </a:lnSpc>
              <a:spcAft>
                <a:spcPts val="600"/>
              </a:spcAft>
              <a:buFont typeface="Arial" panose="020B0604020202020204" pitchFamily="34" charset="0"/>
              <a:buChar char="•"/>
            </a:pPr>
            <a:endParaRPr lang="en-US" sz="800" dirty="0"/>
          </a:p>
          <a:p>
            <a:pPr indent="-228600" defTabSz="914400">
              <a:lnSpc>
                <a:spcPct val="90000"/>
              </a:lnSpc>
              <a:spcAft>
                <a:spcPts val="600"/>
              </a:spcAft>
              <a:buFont typeface="Arial" panose="020B0604020202020204" pitchFamily="34" charset="0"/>
              <a:buChar char="•"/>
            </a:pPr>
            <a:endParaRPr lang="en-US" sz="800" dirty="0"/>
          </a:p>
        </p:txBody>
      </p:sp>
      <p:pic>
        <p:nvPicPr>
          <p:cNvPr id="5" name="Picture 4" descr="A close up of text on a white background&#10;&#10;Description automatically generated">
            <a:extLst>
              <a:ext uri="{FF2B5EF4-FFF2-40B4-BE49-F238E27FC236}">
                <a16:creationId xmlns:a16="http://schemas.microsoft.com/office/drawing/2014/main" id="{AD95757C-9120-4C4F-8190-2AD2EE604C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9782" y="1633214"/>
            <a:ext cx="5380632" cy="3591572"/>
          </a:xfrm>
          <a:custGeom>
            <a:avLst/>
            <a:gdLst>
              <a:gd name="connsiteX0" fmla="*/ 0 w 5380632"/>
              <a:gd name="connsiteY0" fmla="*/ 0 h 3591572"/>
              <a:gd name="connsiteX1" fmla="*/ 436429 w 5380632"/>
              <a:gd name="connsiteY1" fmla="*/ 0 h 3591572"/>
              <a:gd name="connsiteX2" fmla="*/ 1088083 w 5380632"/>
              <a:gd name="connsiteY2" fmla="*/ 0 h 3591572"/>
              <a:gd name="connsiteX3" fmla="*/ 1632125 w 5380632"/>
              <a:gd name="connsiteY3" fmla="*/ 0 h 3591572"/>
              <a:gd name="connsiteX4" fmla="*/ 2229973 w 5380632"/>
              <a:gd name="connsiteY4" fmla="*/ 0 h 3591572"/>
              <a:gd name="connsiteX5" fmla="*/ 2935434 w 5380632"/>
              <a:gd name="connsiteY5" fmla="*/ 0 h 3591572"/>
              <a:gd name="connsiteX6" fmla="*/ 3425669 w 5380632"/>
              <a:gd name="connsiteY6" fmla="*/ 0 h 3591572"/>
              <a:gd name="connsiteX7" fmla="*/ 4077323 w 5380632"/>
              <a:gd name="connsiteY7" fmla="*/ 0 h 3591572"/>
              <a:gd name="connsiteX8" fmla="*/ 4567559 w 5380632"/>
              <a:gd name="connsiteY8" fmla="*/ 0 h 3591572"/>
              <a:gd name="connsiteX9" fmla="*/ 5380632 w 5380632"/>
              <a:gd name="connsiteY9" fmla="*/ 0 h 3591572"/>
              <a:gd name="connsiteX10" fmla="*/ 5380632 w 5380632"/>
              <a:gd name="connsiteY10" fmla="*/ 634511 h 3591572"/>
              <a:gd name="connsiteX11" fmla="*/ 5380632 w 5380632"/>
              <a:gd name="connsiteY11" fmla="*/ 1161275 h 3591572"/>
              <a:gd name="connsiteX12" fmla="*/ 5380632 w 5380632"/>
              <a:gd name="connsiteY12" fmla="*/ 1831702 h 3591572"/>
              <a:gd name="connsiteX13" fmla="*/ 5380632 w 5380632"/>
              <a:gd name="connsiteY13" fmla="*/ 2430297 h 3591572"/>
              <a:gd name="connsiteX14" fmla="*/ 5380632 w 5380632"/>
              <a:gd name="connsiteY14" fmla="*/ 3591572 h 3591572"/>
              <a:gd name="connsiteX15" fmla="*/ 4728978 w 5380632"/>
              <a:gd name="connsiteY15" fmla="*/ 3591572 h 3591572"/>
              <a:gd name="connsiteX16" fmla="*/ 4131130 w 5380632"/>
              <a:gd name="connsiteY16" fmla="*/ 3591572 h 3591572"/>
              <a:gd name="connsiteX17" fmla="*/ 3587088 w 5380632"/>
              <a:gd name="connsiteY17" fmla="*/ 3591572 h 3591572"/>
              <a:gd name="connsiteX18" fmla="*/ 2935434 w 5380632"/>
              <a:gd name="connsiteY18" fmla="*/ 3591572 h 3591572"/>
              <a:gd name="connsiteX19" fmla="*/ 2337586 w 5380632"/>
              <a:gd name="connsiteY19" fmla="*/ 3591572 h 3591572"/>
              <a:gd name="connsiteX20" fmla="*/ 1632125 w 5380632"/>
              <a:gd name="connsiteY20" fmla="*/ 3591572 h 3591572"/>
              <a:gd name="connsiteX21" fmla="*/ 926664 w 5380632"/>
              <a:gd name="connsiteY21" fmla="*/ 3591572 h 3591572"/>
              <a:gd name="connsiteX22" fmla="*/ 0 w 5380632"/>
              <a:gd name="connsiteY22" fmla="*/ 3591572 h 3591572"/>
              <a:gd name="connsiteX23" fmla="*/ 0 w 5380632"/>
              <a:gd name="connsiteY23" fmla="*/ 2957061 h 3591572"/>
              <a:gd name="connsiteX24" fmla="*/ 0 w 5380632"/>
              <a:gd name="connsiteY24" fmla="*/ 2322550 h 3591572"/>
              <a:gd name="connsiteX25" fmla="*/ 0 w 5380632"/>
              <a:gd name="connsiteY25" fmla="*/ 1723955 h 3591572"/>
              <a:gd name="connsiteX26" fmla="*/ 0 w 5380632"/>
              <a:gd name="connsiteY26" fmla="*/ 1125359 h 3591572"/>
              <a:gd name="connsiteX27" fmla="*/ 0 w 5380632"/>
              <a:gd name="connsiteY27" fmla="*/ 526764 h 3591572"/>
              <a:gd name="connsiteX28" fmla="*/ 0 w 5380632"/>
              <a:gd name="connsiteY28" fmla="*/ 0 h 359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80632" h="3591572" fill="none" extrusionOk="0">
                <a:moveTo>
                  <a:pt x="0" y="0"/>
                </a:moveTo>
                <a:cubicBezTo>
                  <a:pt x="140857" y="-1674"/>
                  <a:pt x="227146" y="40245"/>
                  <a:pt x="436429" y="0"/>
                </a:cubicBezTo>
                <a:cubicBezTo>
                  <a:pt x="645712" y="-40245"/>
                  <a:pt x="866919" y="28845"/>
                  <a:pt x="1088083" y="0"/>
                </a:cubicBezTo>
                <a:cubicBezTo>
                  <a:pt x="1309247" y="-28845"/>
                  <a:pt x="1371544" y="45368"/>
                  <a:pt x="1632125" y="0"/>
                </a:cubicBezTo>
                <a:cubicBezTo>
                  <a:pt x="1892706" y="-45368"/>
                  <a:pt x="1986390" y="35918"/>
                  <a:pt x="2229973" y="0"/>
                </a:cubicBezTo>
                <a:cubicBezTo>
                  <a:pt x="2473556" y="-35918"/>
                  <a:pt x="2759516" y="52174"/>
                  <a:pt x="2935434" y="0"/>
                </a:cubicBezTo>
                <a:cubicBezTo>
                  <a:pt x="3111352" y="-52174"/>
                  <a:pt x="3299597" y="22020"/>
                  <a:pt x="3425669" y="0"/>
                </a:cubicBezTo>
                <a:cubicBezTo>
                  <a:pt x="3551741" y="-22020"/>
                  <a:pt x="3809800" y="59839"/>
                  <a:pt x="4077323" y="0"/>
                </a:cubicBezTo>
                <a:cubicBezTo>
                  <a:pt x="4344846" y="-59839"/>
                  <a:pt x="4398845" y="19398"/>
                  <a:pt x="4567559" y="0"/>
                </a:cubicBezTo>
                <a:cubicBezTo>
                  <a:pt x="4736273" y="-19398"/>
                  <a:pt x="5093591" y="15534"/>
                  <a:pt x="5380632" y="0"/>
                </a:cubicBezTo>
                <a:cubicBezTo>
                  <a:pt x="5391165" y="285099"/>
                  <a:pt x="5309631" y="331481"/>
                  <a:pt x="5380632" y="634511"/>
                </a:cubicBezTo>
                <a:cubicBezTo>
                  <a:pt x="5451633" y="937541"/>
                  <a:pt x="5343598" y="1040151"/>
                  <a:pt x="5380632" y="1161275"/>
                </a:cubicBezTo>
                <a:cubicBezTo>
                  <a:pt x="5417666" y="1282399"/>
                  <a:pt x="5354751" y="1603986"/>
                  <a:pt x="5380632" y="1831702"/>
                </a:cubicBezTo>
                <a:cubicBezTo>
                  <a:pt x="5406513" y="2059418"/>
                  <a:pt x="5360444" y="2285442"/>
                  <a:pt x="5380632" y="2430297"/>
                </a:cubicBezTo>
                <a:cubicBezTo>
                  <a:pt x="5400820" y="2575153"/>
                  <a:pt x="5252811" y="3256726"/>
                  <a:pt x="5380632" y="3591572"/>
                </a:cubicBezTo>
                <a:cubicBezTo>
                  <a:pt x="5155611" y="3662783"/>
                  <a:pt x="5029104" y="3556843"/>
                  <a:pt x="4728978" y="3591572"/>
                </a:cubicBezTo>
                <a:cubicBezTo>
                  <a:pt x="4428852" y="3626301"/>
                  <a:pt x="4421786" y="3578136"/>
                  <a:pt x="4131130" y="3591572"/>
                </a:cubicBezTo>
                <a:cubicBezTo>
                  <a:pt x="3840474" y="3605008"/>
                  <a:pt x="3817191" y="3586503"/>
                  <a:pt x="3587088" y="3591572"/>
                </a:cubicBezTo>
                <a:cubicBezTo>
                  <a:pt x="3356985" y="3596641"/>
                  <a:pt x="3236648" y="3517745"/>
                  <a:pt x="2935434" y="3591572"/>
                </a:cubicBezTo>
                <a:cubicBezTo>
                  <a:pt x="2634220" y="3665399"/>
                  <a:pt x="2572990" y="3570402"/>
                  <a:pt x="2337586" y="3591572"/>
                </a:cubicBezTo>
                <a:cubicBezTo>
                  <a:pt x="2102182" y="3612742"/>
                  <a:pt x="1898530" y="3522063"/>
                  <a:pt x="1632125" y="3591572"/>
                </a:cubicBezTo>
                <a:cubicBezTo>
                  <a:pt x="1365720" y="3661081"/>
                  <a:pt x="1098403" y="3550523"/>
                  <a:pt x="926664" y="3591572"/>
                </a:cubicBezTo>
                <a:cubicBezTo>
                  <a:pt x="754925" y="3632621"/>
                  <a:pt x="185508" y="3529647"/>
                  <a:pt x="0" y="3591572"/>
                </a:cubicBezTo>
                <a:cubicBezTo>
                  <a:pt x="-26199" y="3408832"/>
                  <a:pt x="36868" y="3175811"/>
                  <a:pt x="0" y="2957061"/>
                </a:cubicBezTo>
                <a:cubicBezTo>
                  <a:pt x="-36868" y="2738311"/>
                  <a:pt x="25263" y="2508533"/>
                  <a:pt x="0" y="2322550"/>
                </a:cubicBezTo>
                <a:cubicBezTo>
                  <a:pt x="-25263" y="2136567"/>
                  <a:pt x="9882" y="1920728"/>
                  <a:pt x="0" y="1723955"/>
                </a:cubicBezTo>
                <a:cubicBezTo>
                  <a:pt x="-9882" y="1527183"/>
                  <a:pt x="28063" y="1380793"/>
                  <a:pt x="0" y="1125359"/>
                </a:cubicBezTo>
                <a:cubicBezTo>
                  <a:pt x="-28063" y="869925"/>
                  <a:pt x="36718" y="672575"/>
                  <a:pt x="0" y="526764"/>
                </a:cubicBezTo>
                <a:cubicBezTo>
                  <a:pt x="-36718" y="380953"/>
                  <a:pt x="33418" y="168253"/>
                  <a:pt x="0" y="0"/>
                </a:cubicBezTo>
                <a:close/>
              </a:path>
              <a:path w="5380632" h="3591572" stroke="0" extrusionOk="0">
                <a:moveTo>
                  <a:pt x="0" y="0"/>
                </a:moveTo>
                <a:cubicBezTo>
                  <a:pt x="252695" y="-32824"/>
                  <a:pt x="355189" y="44908"/>
                  <a:pt x="544042" y="0"/>
                </a:cubicBezTo>
                <a:cubicBezTo>
                  <a:pt x="732895" y="-44908"/>
                  <a:pt x="787424" y="23995"/>
                  <a:pt x="980471" y="0"/>
                </a:cubicBezTo>
                <a:cubicBezTo>
                  <a:pt x="1173518" y="-23995"/>
                  <a:pt x="1475353" y="32935"/>
                  <a:pt x="1685931" y="0"/>
                </a:cubicBezTo>
                <a:cubicBezTo>
                  <a:pt x="1896509" y="-32935"/>
                  <a:pt x="2014127" y="48351"/>
                  <a:pt x="2229973" y="0"/>
                </a:cubicBezTo>
                <a:cubicBezTo>
                  <a:pt x="2445819" y="-48351"/>
                  <a:pt x="2652019" y="36079"/>
                  <a:pt x="2774015" y="0"/>
                </a:cubicBezTo>
                <a:cubicBezTo>
                  <a:pt x="2896011" y="-36079"/>
                  <a:pt x="3297956" y="9065"/>
                  <a:pt x="3479475" y="0"/>
                </a:cubicBezTo>
                <a:cubicBezTo>
                  <a:pt x="3660994" y="-9065"/>
                  <a:pt x="3856155" y="14197"/>
                  <a:pt x="3969711" y="0"/>
                </a:cubicBezTo>
                <a:cubicBezTo>
                  <a:pt x="4083267" y="-14197"/>
                  <a:pt x="4428522" y="29943"/>
                  <a:pt x="4675171" y="0"/>
                </a:cubicBezTo>
                <a:cubicBezTo>
                  <a:pt x="4921820" y="-29943"/>
                  <a:pt x="5235197" y="45226"/>
                  <a:pt x="5380632" y="0"/>
                </a:cubicBezTo>
                <a:cubicBezTo>
                  <a:pt x="5396726" y="217358"/>
                  <a:pt x="5344536" y="303878"/>
                  <a:pt x="5380632" y="598595"/>
                </a:cubicBezTo>
                <a:cubicBezTo>
                  <a:pt x="5416728" y="893312"/>
                  <a:pt x="5312412" y="899787"/>
                  <a:pt x="5380632" y="1197191"/>
                </a:cubicBezTo>
                <a:cubicBezTo>
                  <a:pt x="5448852" y="1494595"/>
                  <a:pt x="5341306" y="1573593"/>
                  <a:pt x="5380632" y="1831702"/>
                </a:cubicBezTo>
                <a:cubicBezTo>
                  <a:pt x="5419958" y="2089811"/>
                  <a:pt x="5372446" y="2136136"/>
                  <a:pt x="5380632" y="2322550"/>
                </a:cubicBezTo>
                <a:cubicBezTo>
                  <a:pt x="5388818" y="2508964"/>
                  <a:pt x="5357040" y="2622704"/>
                  <a:pt x="5380632" y="2921145"/>
                </a:cubicBezTo>
                <a:cubicBezTo>
                  <a:pt x="5404224" y="3219586"/>
                  <a:pt x="5371072" y="3386413"/>
                  <a:pt x="5380632" y="3591572"/>
                </a:cubicBezTo>
                <a:cubicBezTo>
                  <a:pt x="5220678" y="3598630"/>
                  <a:pt x="5026046" y="3540403"/>
                  <a:pt x="4782784" y="3591572"/>
                </a:cubicBezTo>
                <a:cubicBezTo>
                  <a:pt x="4539522" y="3642741"/>
                  <a:pt x="4224139" y="3585513"/>
                  <a:pt x="4077323" y="3591572"/>
                </a:cubicBezTo>
                <a:cubicBezTo>
                  <a:pt x="3930507" y="3597631"/>
                  <a:pt x="3599373" y="3570364"/>
                  <a:pt x="3479475" y="3591572"/>
                </a:cubicBezTo>
                <a:cubicBezTo>
                  <a:pt x="3359577" y="3612780"/>
                  <a:pt x="3171956" y="3569910"/>
                  <a:pt x="3043046" y="3591572"/>
                </a:cubicBezTo>
                <a:cubicBezTo>
                  <a:pt x="2914136" y="3613234"/>
                  <a:pt x="2663797" y="3555551"/>
                  <a:pt x="2552811" y="3591572"/>
                </a:cubicBezTo>
                <a:cubicBezTo>
                  <a:pt x="2441826" y="3627593"/>
                  <a:pt x="2183655" y="3523602"/>
                  <a:pt x="1847350" y="3591572"/>
                </a:cubicBezTo>
                <a:cubicBezTo>
                  <a:pt x="1511045" y="3659542"/>
                  <a:pt x="1463194" y="3537194"/>
                  <a:pt x="1249502" y="3591572"/>
                </a:cubicBezTo>
                <a:cubicBezTo>
                  <a:pt x="1035810" y="3645950"/>
                  <a:pt x="973212" y="3587647"/>
                  <a:pt x="759267" y="3591572"/>
                </a:cubicBezTo>
                <a:cubicBezTo>
                  <a:pt x="545322" y="3595497"/>
                  <a:pt x="285047" y="3534038"/>
                  <a:pt x="0" y="3591572"/>
                </a:cubicBezTo>
                <a:cubicBezTo>
                  <a:pt x="-43712" y="3463727"/>
                  <a:pt x="52348" y="3333017"/>
                  <a:pt x="0" y="3100724"/>
                </a:cubicBezTo>
                <a:cubicBezTo>
                  <a:pt x="-52348" y="2868431"/>
                  <a:pt x="28264" y="2755143"/>
                  <a:pt x="0" y="2609876"/>
                </a:cubicBezTo>
                <a:cubicBezTo>
                  <a:pt x="-28264" y="2464609"/>
                  <a:pt x="12698" y="2172445"/>
                  <a:pt x="0" y="1975365"/>
                </a:cubicBezTo>
                <a:cubicBezTo>
                  <a:pt x="-12698" y="1778285"/>
                  <a:pt x="18497" y="1593974"/>
                  <a:pt x="0" y="1448601"/>
                </a:cubicBezTo>
                <a:cubicBezTo>
                  <a:pt x="-18497" y="1303228"/>
                  <a:pt x="34819" y="986094"/>
                  <a:pt x="0" y="778174"/>
                </a:cubicBezTo>
                <a:cubicBezTo>
                  <a:pt x="-34819" y="570254"/>
                  <a:pt x="34337" y="235769"/>
                  <a:pt x="0" y="0"/>
                </a:cubicBezTo>
                <a:close/>
              </a:path>
            </a:pathLst>
          </a:custGeom>
          <a:ln w="50800">
            <a:solidFill>
              <a:srgbClr val="FF0066"/>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pic>
      <p:sp>
        <p:nvSpPr>
          <p:cNvPr id="2" name="Rectangle 1">
            <a:extLst>
              <a:ext uri="{FF2B5EF4-FFF2-40B4-BE49-F238E27FC236}">
                <a16:creationId xmlns:a16="http://schemas.microsoft.com/office/drawing/2014/main" id="{B1650059-FFC0-4686-996D-E4BECB189616}"/>
              </a:ext>
            </a:extLst>
          </p:cNvPr>
          <p:cNvSpPr/>
          <p:nvPr/>
        </p:nvSpPr>
        <p:spPr>
          <a:xfrm>
            <a:off x="8005457" y="186664"/>
            <a:ext cx="872355" cy="1446550"/>
          </a:xfrm>
          <a:prstGeom prst="rect">
            <a:avLst/>
          </a:prstGeom>
        </p:spPr>
        <p:txBody>
          <a:bodyPr wrap="none">
            <a:spAutoFit/>
          </a:bodyPr>
          <a:lstStyle/>
          <a:p>
            <a:r>
              <a:rPr lang="en-US" sz="8800" dirty="0">
                <a:solidFill>
                  <a:srgbClr val="FF0066"/>
                </a:solidFill>
                <a:latin typeface="Britannic Bold" panose="020B0903060703020204" pitchFamily="34" charset="0"/>
              </a:rPr>
              <a:t>1</a:t>
            </a:r>
            <a:endParaRPr lang="en-US" dirty="0"/>
          </a:p>
        </p:txBody>
      </p:sp>
    </p:spTree>
    <p:extLst>
      <p:ext uri="{BB962C8B-B14F-4D97-AF65-F5344CB8AC3E}">
        <p14:creationId xmlns:p14="http://schemas.microsoft.com/office/powerpoint/2010/main" val="8774568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BF5B3-9942-4796-9AB7-D1E3AB88FA25}"/>
              </a:ext>
            </a:extLst>
          </p:cNvPr>
          <p:cNvSpPr>
            <a:spLocks noGrp="1"/>
          </p:cNvSpPr>
          <p:nvPr>
            <p:ph type="title"/>
          </p:nvPr>
        </p:nvSpPr>
        <p:spPr>
          <a:xfrm>
            <a:off x="549302" y="600669"/>
            <a:ext cx="5120114" cy="1692794"/>
          </a:xfrm>
        </p:spPr>
        <p:txBody>
          <a:bodyPr vert="horz" lIns="91440" tIns="45720" rIns="91440" bIns="45720" rtlCol="0" anchor="ctr">
            <a:normAutofit fontScale="90000"/>
          </a:bodyPr>
          <a:lstStyle/>
          <a:p>
            <a:r>
              <a:rPr lang="en-US" sz="3600" b="1" dirty="0">
                <a:solidFill>
                  <a:srgbClr val="000000"/>
                </a:solidFill>
                <a:latin typeface="Lato" panose="020F0502020204030203" pitchFamily="34" charset="0"/>
              </a:rPr>
              <a:t>The Business Case for SBMEF in 2020</a:t>
            </a:r>
            <a:br>
              <a:rPr lang="en-US" sz="3600" b="1" dirty="0">
                <a:solidFill>
                  <a:srgbClr val="000000"/>
                </a:solidFill>
                <a:latin typeface="Lato" panose="020F0502020204030203" pitchFamily="34" charset="0"/>
              </a:rPr>
            </a:br>
            <a:r>
              <a:rPr lang="en-US" sz="3100" dirty="0">
                <a:solidFill>
                  <a:srgbClr val="008FCB"/>
                </a:solidFill>
                <a:latin typeface="Lato" panose="020F0502020204030203" pitchFamily="34" charset="0"/>
              </a:rPr>
              <a:t>Education and Impact on Earnings</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3CEBCEE-9EBB-4740-85FD-0CBCBD08DFDA}"/>
              </a:ext>
            </a:extLst>
          </p:cNvPr>
          <p:cNvSpPr txBox="1"/>
          <p:nvPr/>
        </p:nvSpPr>
        <p:spPr>
          <a:xfrm>
            <a:off x="655321" y="2894122"/>
            <a:ext cx="5223528" cy="1823650"/>
          </a:xfrm>
          <a:prstGeom prst="rect">
            <a:avLst/>
          </a:prstGeom>
        </p:spPr>
        <p:txBody>
          <a:bodyPr vert="horz" lIns="91440" tIns="45720" rIns="91440" bIns="45720" rtlCol="0">
            <a:noAutofit/>
          </a:bodyPr>
          <a:lstStyle/>
          <a:p>
            <a:pPr defTabSz="914400">
              <a:lnSpc>
                <a:spcPct val="90000"/>
              </a:lnSpc>
              <a:spcAft>
                <a:spcPts val="600"/>
              </a:spcAft>
            </a:pPr>
            <a:r>
              <a:rPr lang="en-US" sz="2400" b="1" dirty="0">
                <a:solidFill>
                  <a:srgbClr val="000000"/>
                </a:solidFill>
                <a:latin typeface="Arial" panose="020B0604020202020204" pitchFamily="34" charset="0"/>
                <a:cs typeface="Arial" panose="020B0604020202020204" pitchFamily="34" charset="0"/>
              </a:rPr>
              <a:t>Educational attainment</a:t>
            </a:r>
            <a:r>
              <a:rPr lang="en-US" sz="2400" dirty="0">
                <a:solidFill>
                  <a:srgbClr val="000000"/>
                </a:solidFill>
                <a:latin typeface="Arial" panose="020B0604020202020204" pitchFamily="34" charset="0"/>
                <a:cs typeface="Arial" panose="020B0604020202020204" pitchFamily="34" charset="0"/>
              </a:rPr>
              <a:t> for both women and men is directly correlated with greater earning potential, thus more money saved at retirement.   </a:t>
            </a:r>
          </a:p>
        </p:txBody>
      </p:sp>
      <p:sp>
        <p:nvSpPr>
          <p:cNvPr id="3" name="Slide Number Placeholder 2">
            <a:extLst>
              <a:ext uri="{FF2B5EF4-FFF2-40B4-BE49-F238E27FC236}">
                <a16:creationId xmlns:a16="http://schemas.microsoft.com/office/drawing/2014/main" id="{8EE38C87-B226-4B06-9E02-075262DFA31D}"/>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defTabSz="914400">
              <a:spcAft>
                <a:spcPts val="600"/>
              </a:spcAft>
              <a:defRPr/>
            </a:pPr>
            <a:fld id="{FCEE2C88-6C8F-484D-AF69-578F576B1F44}" type="slidenum">
              <a:rPr lang="en-US" smtClean="0">
                <a:solidFill>
                  <a:prstClr val="black">
                    <a:tint val="75000"/>
                  </a:prstClr>
                </a:solidFill>
                <a:latin typeface="Calibri" panose="020F0502020204030204"/>
              </a:rPr>
              <a:pPr defTabSz="914400">
                <a:spcAft>
                  <a:spcPts val="600"/>
                </a:spcAft>
                <a:defRPr/>
              </a:pPr>
              <a:t>12</a:t>
            </a:fld>
            <a:endParaRPr lang="en-US">
              <a:solidFill>
                <a:prstClr val="black">
                  <a:tint val="75000"/>
                </a:prstClr>
              </a:solidFill>
              <a:latin typeface="Calibri" panose="020F0502020204030204"/>
            </a:endParaRPr>
          </a:p>
        </p:txBody>
      </p:sp>
      <p:pic>
        <p:nvPicPr>
          <p:cNvPr id="6" name="Picture 5" descr="A person wearing a purple hat&#10;&#10;Description automatically generated">
            <a:extLst>
              <a:ext uri="{FF2B5EF4-FFF2-40B4-BE49-F238E27FC236}">
                <a16:creationId xmlns:a16="http://schemas.microsoft.com/office/drawing/2014/main" id="{3DEDDB86-6A90-4D8B-A759-FA8D54D31C20}"/>
              </a:ext>
            </a:extLst>
          </p:cNvPr>
          <p:cNvPicPr>
            <a:picLocks noChangeAspect="1"/>
          </p:cNvPicPr>
          <p:nvPr/>
        </p:nvPicPr>
        <p:blipFill rotWithShape="1">
          <a:blip r:embed="rId3">
            <a:extLst>
              <a:ext uri="{28A0092B-C50C-407E-A947-70E740481C1C}">
                <a14:useLocalDpi xmlns:a14="http://schemas.microsoft.com/office/drawing/2010/main" val="0"/>
              </a:ext>
            </a:extLst>
          </a:blip>
          <a:srcRect t="17073" r="-2" b="2182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4" name="TextBox 3">
            <a:extLst>
              <a:ext uri="{FF2B5EF4-FFF2-40B4-BE49-F238E27FC236}">
                <a16:creationId xmlns:a16="http://schemas.microsoft.com/office/drawing/2014/main" id="{414006D6-6B4A-4EC6-B0A3-6600A8EAB659}"/>
              </a:ext>
            </a:extLst>
          </p:cNvPr>
          <p:cNvSpPr txBox="1"/>
          <p:nvPr/>
        </p:nvSpPr>
        <p:spPr>
          <a:xfrm>
            <a:off x="1925210" y="4742007"/>
            <a:ext cx="2554026" cy="369332"/>
          </a:xfrm>
          <a:prstGeom prst="rect">
            <a:avLst/>
          </a:prstGeom>
          <a:noFill/>
        </p:spPr>
        <p:txBody>
          <a:bodyPr wrap="square" rtlCol="0">
            <a:spAutoFit/>
          </a:bodyPr>
          <a:lstStyle/>
          <a:p>
            <a:r>
              <a:rPr lang="en-US" b="1" dirty="0">
                <a:solidFill>
                  <a:srgbClr val="000000"/>
                </a:solidFill>
              </a:rPr>
              <a:t>* Pew Research Center</a:t>
            </a:r>
          </a:p>
        </p:txBody>
      </p:sp>
    </p:spTree>
    <p:extLst>
      <p:ext uri="{BB962C8B-B14F-4D97-AF65-F5344CB8AC3E}">
        <p14:creationId xmlns:p14="http://schemas.microsoft.com/office/powerpoint/2010/main" val="743800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BF5B3-9942-4796-9AB7-D1E3AB88FA25}"/>
              </a:ext>
            </a:extLst>
          </p:cNvPr>
          <p:cNvSpPr>
            <a:spLocks noGrp="1"/>
          </p:cNvSpPr>
          <p:nvPr>
            <p:ph type="title"/>
          </p:nvPr>
        </p:nvSpPr>
        <p:spPr>
          <a:xfrm>
            <a:off x="583543" y="581050"/>
            <a:ext cx="5120114" cy="1692794"/>
          </a:xfrm>
        </p:spPr>
        <p:txBody>
          <a:bodyPr vert="horz" lIns="91440" tIns="45720" rIns="91440" bIns="45720" rtlCol="0" anchor="ctr">
            <a:normAutofit fontScale="90000"/>
          </a:bodyPr>
          <a:lstStyle/>
          <a:p>
            <a:r>
              <a:rPr lang="en-US" sz="3600" b="1" dirty="0">
                <a:solidFill>
                  <a:srgbClr val="000000"/>
                </a:solidFill>
                <a:latin typeface="Lato" panose="020F0502020204030203" pitchFamily="34" charset="0"/>
              </a:rPr>
              <a:t>The Business Case for SBMEF in 2020</a:t>
            </a:r>
            <a:br>
              <a:rPr lang="en-US" sz="4000" dirty="0">
                <a:solidFill>
                  <a:srgbClr val="000000"/>
                </a:solidFill>
                <a:latin typeface="Lato" panose="020F0502020204030203" pitchFamily="34" charset="0"/>
              </a:rPr>
            </a:br>
            <a:r>
              <a:rPr lang="en-US" sz="3100" dirty="0">
                <a:solidFill>
                  <a:srgbClr val="008FCB"/>
                </a:solidFill>
                <a:latin typeface="Lato" panose="020F0502020204030203" pitchFamily="34" charset="0"/>
              </a:rPr>
              <a:t>Education and Impact on Earnings for Women</a:t>
            </a:r>
          </a:p>
        </p:txBody>
      </p:sp>
      <p:sp>
        <p:nvSpPr>
          <p:cNvPr id="5" name="TextBox 4">
            <a:extLst>
              <a:ext uri="{FF2B5EF4-FFF2-40B4-BE49-F238E27FC236}">
                <a16:creationId xmlns:a16="http://schemas.microsoft.com/office/drawing/2014/main" id="{63CEBCEE-9EBB-4740-85FD-0CBCBD08DFDA}"/>
              </a:ext>
            </a:extLst>
          </p:cNvPr>
          <p:cNvSpPr txBox="1"/>
          <p:nvPr/>
        </p:nvSpPr>
        <p:spPr>
          <a:xfrm>
            <a:off x="1081148" y="2853043"/>
            <a:ext cx="5190106" cy="3083931"/>
          </a:xfrm>
          <a:prstGeom prst="rect">
            <a:avLst/>
          </a:prstGeom>
        </p:spPr>
        <p:txBody>
          <a:bodyPr vert="horz" lIns="91440" tIns="45720" rIns="91440" bIns="45720" rtlCol="0">
            <a:noAutofit/>
          </a:bodyPr>
          <a:lstStyle/>
          <a:p>
            <a:pPr marL="0" lvl="1" defTabSz="914400">
              <a:lnSpc>
                <a:spcPct val="90000"/>
              </a:lnSpc>
              <a:spcAft>
                <a:spcPts val="600"/>
              </a:spcAft>
            </a:pPr>
            <a:r>
              <a:rPr lang="en-US" sz="2200" dirty="0">
                <a:solidFill>
                  <a:srgbClr val="000000"/>
                </a:solidFill>
                <a:latin typeface="Arial" panose="020B0604020202020204" pitchFamily="34" charset="0"/>
                <a:cs typeface="Arial" panose="020B0604020202020204" pitchFamily="34" charset="0"/>
              </a:rPr>
              <a:t>Typical female employee in 2019 earned $41,900 whereas a female employee with a bachelor’s degree (or greater) earned $61,300.</a:t>
            </a:r>
          </a:p>
          <a:p>
            <a:pPr marL="0" lvl="1" defTabSz="914400">
              <a:lnSpc>
                <a:spcPct val="90000"/>
              </a:lnSpc>
              <a:spcAft>
                <a:spcPts val="600"/>
              </a:spcAft>
            </a:pPr>
            <a:endParaRPr lang="en-US" sz="2200" dirty="0">
              <a:solidFill>
                <a:srgbClr val="000000"/>
              </a:solidFill>
              <a:latin typeface="Arial" panose="020B0604020202020204" pitchFamily="34" charset="0"/>
              <a:cs typeface="Arial" panose="020B0604020202020204" pitchFamily="34" charset="0"/>
            </a:endParaRPr>
          </a:p>
          <a:p>
            <a:pPr marL="0" lvl="1" defTabSz="914400">
              <a:lnSpc>
                <a:spcPct val="90000"/>
              </a:lnSpc>
              <a:spcAft>
                <a:spcPts val="600"/>
              </a:spcAft>
            </a:pPr>
            <a:r>
              <a:rPr lang="en-US" sz="2200" dirty="0">
                <a:solidFill>
                  <a:srgbClr val="000000"/>
                </a:solidFill>
                <a:latin typeface="Arial" panose="020B0604020202020204" pitchFamily="34" charset="0"/>
                <a:cs typeface="Arial" panose="020B0604020202020204" pitchFamily="34" charset="0"/>
              </a:rPr>
              <a:t>Typical male employee in 2019 earned $50,200 whereas a male employee with a bachelor’s degree (or higher) earned $74,900.  </a:t>
            </a:r>
          </a:p>
        </p:txBody>
      </p:sp>
      <p:pic>
        <p:nvPicPr>
          <p:cNvPr id="6" name="Picture 5" descr="A person wearing a purple hat&#10;&#10;Description automatically generated">
            <a:extLst>
              <a:ext uri="{FF2B5EF4-FFF2-40B4-BE49-F238E27FC236}">
                <a16:creationId xmlns:a16="http://schemas.microsoft.com/office/drawing/2014/main" id="{3DEDDB86-6A90-4D8B-A759-FA8D54D31C20}"/>
              </a:ext>
            </a:extLst>
          </p:cNvPr>
          <p:cNvPicPr>
            <a:picLocks noChangeAspect="1"/>
          </p:cNvPicPr>
          <p:nvPr/>
        </p:nvPicPr>
        <p:blipFill rotWithShape="1">
          <a:blip r:embed="rId3">
            <a:extLst>
              <a:ext uri="{28A0092B-C50C-407E-A947-70E740481C1C}">
                <a14:useLocalDpi xmlns:a14="http://schemas.microsoft.com/office/drawing/2010/main" val="0"/>
              </a:ext>
            </a:extLst>
          </a:blip>
          <a:srcRect t="17073" r="-2" b="2182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pic>
        <p:nvPicPr>
          <p:cNvPr id="7" name="Graphic 6" descr="Woman">
            <a:extLst>
              <a:ext uri="{FF2B5EF4-FFF2-40B4-BE49-F238E27FC236}">
                <a16:creationId xmlns:a16="http://schemas.microsoft.com/office/drawing/2014/main" id="{9D7DD06F-000C-4430-9F9D-397DFEDA7D1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4348" y="2971800"/>
            <a:ext cx="914400" cy="914400"/>
          </a:xfrm>
          <a:prstGeom prst="rect">
            <a:avLst/>
          </a:prstGeom>
        </p:spPr>
      </p:pic>
      <p:pic>
        <p:nvPicPr>
          <p:cNvPr id="9" name="Graphic 8" descr="Man">
            <a:extLst>
              <a:ext uri="{FF2B5EF4-FFF2-40B4-BE49-F238E27FC236}">
                <a16:creationId xmlns:a16="http://schemas.microsoft.com/office/drawing/2014/main" id="{7385C5CD-BFE9-40E1-BCD7-7EBFA1B3A3A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8879" y="4584156"/>
            <a:ext cx="914400" cy="914400"/>
          </a:xfrm>
          <a:prstGeom prst="rect">
            <a:avLst/>
          </a:prstGeom>
        </p:spPr>
      </p:pic>
      <p:sp>
        <p:nvSpPr>
          <p:cNvPr id="8" name="TextBox 7">
            <a:extLst>
              <a:ext uri="{FF2B5EF4-FFF2-40B4-BE49-F238E27FC236}">
                <a16:creationId xmlns:a16="http://schemas.microsoft.com/office/drawing/2014/main" id="{673E8CEB-BAE4-44B8-A6F6-1B7EB8561CB4}"/>
              </a:ext>
            </a:extLst>
          </p:cNvPr>
          <p:cNvSpPr txBox="1"/>
          <p:nvPr/>
        </p:nvSpPr>
        <p:spPr>
          <a:xfrm>
            <a:off x="2399188" y="6028153"/>
            <a:ext cx="2554026" cy="369332"/>
          </a:xfrm>
          <a:prstGeom prst="rect">
            <a:avLst/>
          </a:prstGeom>
          <a:noFill/>
        </p:spPr>
        <p:txBody>
          <a:bodyPr wrap="square" rtlCol="0">
            <a:spAutoFit/>
          </a:bodyPr>
          <a:lstStyle/>
          <a:p>
            <a:r>
              <a:rPr lang="en-US" b="1" dirty="0">
                <a:solidFill>
                  <a:srgbClr val="000000"/>
                </a:solidFill>
              </a:rPr>
              <a:t>* Pew Research Center</a:t>
            </a:r>
          </a:p>
        </p:txBody>
      </p:sp>
    </p:spTree>
    <p:extLst>
      <p:ext uri="{BB962C8B-B14F-4D97-AF65-F5344CB8AC3E}">
        <p14:creationId xmlns:p14="http://schemas.microsoft.com/office/powerpoint/2010/main" val="33059801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FDA5D3BA-2C13-48AC-B3F9-A55A369C671F}"/>
              </a:ext>
            </a:extLst>
          </p:cNvPr>
          <p:cNvSpPr txBox="1"/>
          <p:nvPr/>
        </p:nvSpPr>
        <p:spPr>
          <a:xfrm>
            <a:off x="278296" y="494675"/>
            <a:ext cx="4187687" cy="6100997"/>
          </a:xfrm>
          <a:prstGeom prst="rect">
            <a:avLst/>
          </a:prstGeom>
        </p:spPr>
        <p:txBody>
          <a:bodyPr vert="horz" lIns="91440" tIns="45720" rIns="91440" bIns="45720" rtlCol="0">
            <a:normAutofit/>
          </a:bodyPr>
          <a:lstStyle/>
          <a:p>
            <a:pPr defTabSz="914400">
              <a:lnSpc>
                <a:spcPct val="90000"/>
              </a:lnSpc>
              <a:spcAft>
                <a:spcPts val="600"/>
              </a:spcAft>
            </a:pPr>
            <a:r>
              <a:rPr lang="en-US" sz="2400" dirty="0">
                <a:latin typeface="Arial" panose="020B0604020202020204" pitchFamily="34" charset="0"/>
                <a:cs typeface="Arial" panose="020B0604020202020204" pitchFamily="34" charset="0"/>
              </a:rPr>
              <a:t>In the last three decades, in-state public schools, tuition has increased by:</a:t>
            </a:r>
          </a:p>
          <a:p>
            <a:pPr marL="692150" indent="-457200" defTabSz="914400">
              <a:lnSpc>
                <a:spcPct val="90000"/>
              </a:lnSpc>
              <a:spcAft>
                <a:spcPts val="600"/>
              </a:spcAft>
              <a:buFont typeface="+mj-lt"/>
              <a:buAutoNum type="alphaUcPeriod"/>
            </a:pPr>
            <a:r>
              <a:rPr lang="en-US" sz="2400" dirty="0">
                <a:latin typeface="Arial" panose="020B0604020202020204" pitchFamily="34" charset="0"/>
                <a:cs typeface="Arial" panose="020B0604020202020204" pitchFamily="34" charset="0"/>
              </a:rPr>
              <a:t>100%</a:t>
            </a:r>
          </a:p>
          <a:p>
            <a:pPr marL="692150" indent="-457200" defTabSz="914400">
              <a:lnSpc>
                <a:spcPct val="90000"/>
              </a:lnSpc>
              <a:spcAft>
                <a:spcPts val="600"/>
              </a:spcAft>
              <a:buFont typeface="+mj-lt"/>
              <a:buAutoNum type="alphaUcPeriod"/>
            </a:pPr>
            <a:r>
              <a:rPr lang="en-US" sz="2400" dirty="0">
                <a:latin typeface="Arial" panose="020B0604020202020204" pitchFamily="34" charset="0"/>
                <a:cs typeface="Arial" panose="020B0604020202020204" pitchFamily="34" charset="0"/>
              </a:rPr>
              <a:t>44%</a:t>
            </a:r>
          </a:p>
          <a:p>
            <a:pPr marL="692150" indent="-457200" defTabSz="914400">
              <a:lnSpc>
                <a:spcPct val="90000"/>
              </a:lnSpc>
              <a:spcAft>
                <a:spcPts val="600"/>
              </a:spcAft>
              <a:buFont typeface="+mj-lt"/>
              <a:buAutoNum type="alphaUcPeriod"/>
            </a:pPr>
            <a:r>
              <a:rPr lang="en-US" sz="2400" dirty="0">
                <a:latin typeface="Arial" panose="020B0604020202020204" pitchFamily="34" charset="0"/>
                <a:cs typeface="Arial" panose="020B0604020202020204" pitchFamily="34" charset="0"/>
              </a:rPr>
              <a:t>200%</a:t>
            </a:r>
          </a:p>
          <a:p>
            <a:pPr indent="-228600" defTabSz="914400">
              <a:lnSpc>
                <a:spcPct val="90000"/>
              </a:lnSpc>
              <a:spcAft>
                <a:spcPts val="600"/>
              </a:spcAft>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defTabSz="914400">
              <a:lnSpc>
                <a:spcPct val="90000"/>
              </a:lnSpc>
              <a:spcAft>
                <a:spcPts val="600"/>
              </a:spcAft>
            </a:pPr>
            <a:r>
              <a:rPr lang="en-US" sz="2400" dirty="0">
                <a:latin typeface="Arial" panose="020B0604020202020204" pitchFamily="34" charset="0"/>
                <a:cs typeface="Arial" panose="020B0604020202020204" pitchFamily="34" charset="0"/>
              </a:rPr>
              <a:t>Can a league that is fund-raising to sponsor a scholarship represent themselves as a 501c3 (charitable) organization?  </a:t>
            </a:r>
          </a:p>
          <a:p>
            <a:pPr marL="692150" indent="-457200" defTabSz="914400">
              <a:lnSpc>
                <a:spcPct val="90000"/>
              </a:lnSpc>
              <a:spcAft>
                <a:spcPts val="600"/>
              </a:spcAft>
              <a:buFont typeface="+mj-lt"/>
              <a:buAutoNum type="alphaUcPeriod"/>
            </a:pPr>
            <a:r>
              <a:rPr lang="en-US" sz="2400" dirty="0">
                <a:latin typeface="Arial" panose="020B0604020202020204" pitchFamily="34" charset="0"/>
                <a:cs typeface="Arial" panose="020B0604020202020204" pitchFamily="34" charset="0"/>
              </a:rPr>
              <a:t>Absolutely YES!  </a:t>
            </a:r>
          </a:p>
          <a:p>
            <a:pPr marL="692150" indent="-457200" defTabSz="914400">
              <a:lnSpc>
                <a:spcPct val="90000"/>
              </a:lnSpc>
              <a:spcAft>
                <a:spcPts val="600"/>
              </a:spcAft>
              <a:buFont typeface="+mj-lt"/>
              <a:buAutoNum type="alphaUcPeriod"/>
            </a:pPr>
            <a:r>
              <a:rPr lang="en-US" sz="2400" dirty="0">
                <a:latin typeface="Arial" panose="020B0604020202020204" pitchFamily="34" charset="0"/>
                <a:cs typeface="Arial" panose="020B0604020202020204" pitchFamily="34" charset="0"/>
              </a:rPr>
              <a:t>Absolutely NO!  </a:t>
            </a:r>
          </a:p>
          <a:p>
            <a:pPr indent="-228600" defTabSz="914400">
              <a:lnSpc>
                <a:spcPct val="90000"/>
              </a:lnSpc>
              <a:spcAft>
                <a:spcPts val="600"/>
              </a:spcAft>
              <a:buFont typeface="Arial" panose="020B0604020202020204" pitchFamily="34" charset="0"/>
              <a:buChar char="•"/>
            </a:pPr>
            <a:endParaRPr lang="en-US" sz="1000" dirty="0"/>
          </a:p>
          <a:p>
            <a:pPr indent="-228600" defTabSz="914400">
              <a:lnSpc>
                <a:spcPct val="90000"/>
              </a:lnSpc>
              <a:spcAft>
                <a:spcPts val="600"/>
              </a:spcAft>
              <a:buFont typeface="Arial" panose="020B0604020202020204" pitchFamily="34" charset="0"/>
              <a:buChar char="•"/>
            </a:pPr>
            <a:endParaRPr lang="en-US" sz="1000" dirty="0"/>
          </a:p>
          <a:p>
            <a:pPr indent="-228600" defTabSz="914400">
              <a:lnSpc>
                <a:spcPct val="90000"/>
              </a:lnSpc>
              <a:spcAft>
                <a:spcPts val="600"/>
              </a:spcAft>
              <a:buFont typeface="Arial" panose="020B0604020202020204" pitchFamily="34" charset="0"/>
              <a:buChar char="•"/>
            </a:pPr>
            <a:endParaRPr lang="en-US" sz="1000" dirty="0"/>
          </a:p>
          <a:p>
            <a:pPr marL="344488" indent="-228600" defTabSz="914400">
              <a:lnSpc>
                <a:spcPct val="90000"/>
              </a:lnSpc>
              <a:spcAft>
                <a:spcPts val="600"/>
              </a:spcAft>
              <a:buFont typeface="Arial" panose="020B0604020202020204" pitchFamily="34" charset="0"/>
              <a:buChar char="•"/>
            </a:pPr>
            <a:endParaRPr lang="en-US" sz="1000" dirty="0"/>
          </a:p>
          <a:p>
            <a:pPr indent="-228600" defTabSz="914400">
              <a:lnSpc>
                <a:spcPct val="90000"/>
              </a:lnSpc>
              <a:spcAft>
                <a:spcPts val="600"/>
              </a:spcAft>
              <a:buFont typeface="Arial" panose="020B0604020202020204" pitchFamily="34" charset="0"/>
              <a:buChar char="•"/>
            </a:pPr>
            <a:endParaRPr lang="en-US" sz="1000" dirty="0"/>
          </a:p>
          <a:p>
            <a:pPr marL="342900" indent="-228600" defTabSz="914400">
              <a:lnSpc>
                <a:spcPct val="90000"/>
              </a:lnSpc>
              <a:spcAft>
                <a:spcPts val="600"/>
              </a:spcAft>
              <a:buFont typeface="Arial" panose="020B0604020202020204" pitchFamily="34" charset="0"/>
              <a:buChar char="•"/>
            </a:pPr>
            <a:endParaRPr lang="en-US" sz="1000" dirty="0"/>
          </a:p>
          <a:p>
            <a:pPr marL="342900" indent="-228600" defTabSz="914400">
              <a:lnSpc>
                <a:spcPct val="90000"/>
              </a:lnSpc>
              <a:spcAft>
                <a:spcPts val="600"/>
              </a:spcAft>
              <a:buFont typeface="Arial" panose="020B0604020202020204" pitchFamily="34" charset="0"/>
              <a:buChar char="•"/>
            </a:pPr>
            <a:endParaRPr lang="en-US" sz="1000" dirty="0"/>
          </a:p>
          <a:p>
            <a:pPr indent="-228600" defTabSz="914400">
              <a:lnSpc>
                <a:spcPct val="90000"/>
              </a:lnSpc>
              <a:spcAft>
                <a:spcPts val="600"/>
              </a:spcAft>
              <a:buFont typeface="Arial" panose="020B0604020202020204" pitchFamily="34" charset="0"/>
              <a:buChar char="•"/>
            </a:pPr>
            <a:endParaRPr lang="en-US" sz="1000" dirty="0"/>
          </a:p>
        </p:txBody>
      </p:sp>
      <p:pic>
        <p:nvPicPr>
          <p:cNvPr id="5" name="Picture 4" descr="A close up of text on a white background&#10;&#10;Description automatically generated">
            <a:extLst>
              <a:ext uri="{FF2B5EF4-FFF2-40B4-BE49-F238E27FC236}">
                <a16:creationId xmlns:a16="http://schemas.microsoft.com/office/drawing/2014/main" id="{31F82FD3-9B0C-4A5A-B2D8-04F11D60E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9488" y="1513594"/>
            <a:ext cx="5739045" cy="3830812"/>
          </a:xfrm>
          <a:custGeom>
            <a:avLst/>
            <a:gdLst>
              <a:gd name="connsiteX0" fmla="*/ 0 w 5739045"/>
              <a:gd name="connsiteY0" fmla="*/ 0 h 3830812"/>
              <a:gd name="connsiteX1" fmla="*/ 516514 w 5739045"/>
              <a:gd name="connsiteY1" fmla="*/ 0 h 3830812"/>
              <a:gd name="connsiteX2" fmla="*/ 1147809 w 5739045"/>
              <a:gd name="connsiteY2" fmla="*/ 0 h 3830812"/>
              <a:gd name="connsiteX3" fmla="*/ 1606933 w 5739045"/>
              <a:gd name="connsiteY3" fmla="*/ 0 h 3830812"/>
              <a:gd name="connsiteX4" fmla="*/ 2180837 w 5739045"/>
              <a:gd name="connsiteY4" fmla="*/ 0 h 3830812"/>
              <a:gd name="connsiteX5" fmla="*/ 2812132 w 5739045"/>
              <a:gd name="connsiteY5" fmla="*/ 0 h 3830812"/>
              <a:gd name="connsiteX6" fmla="*/ 3213865 w 5739045"/>
              <a:gd name="connsiteY6" fmla="*/ 0 h 3830812"/>
              <a:gd name="connsiteX7" fmla="*/ 3615598 w 5739045"/>
              <a:gd name="connsiteY7" fmla="*/ 0 h 3830812"/>
              <a:gd name="connsiteX8" fmla="*/ 4304284 w 5739045"/>
              <a:gd name="connsiteY8" fmla="*/ 0 h 3830812"/>
              <a:gd name="connsiteX9" fmla="*/ 4878188 w 5739045"/>
              <a:gd name="connsiteY9" fmla="*/ 0 h 3830812"/>
              <a:gd name="connsiteX10" fmla="*/ 5739045 w 5739045"/>
              <a:gd name="connsiteY10" fmla="*/ 0 h 3830812"/>
              <a:gd name="connsiteX11" fmla="*/ 5739045 w 5739045"/>
              <a:gd name="connsiteY11" fmla="*/ 547259 h 3830812"/>
              <a:gd name="connsiteX12" fmla="*/ 5739045 w 5739045"/>
              <a:gd name="connsiteY12" fmla="*/ 1132826 h 3830812"/>
              <a:gd name="connsiteX13" fmla="*/ 5739045 w 5739045"/>
              <a:gd name="connsiteY13" fmla="*/ 1603468 h 3830812"/>
              <a:gd name="connsiteX14" fmla="*/ 5739045 w 5739045"/>
              <a:gd name="connsiteY14" fmla="*/ 2150727 h 3830812"/>
              <a:gd name="connsiteX15" fmla="*/ 5739045 w 5739045"/>
              <a:gd name="connsiteY15" fmla="*/ 2583062 h 3830812"/>
              <a:gd name="connsiteX16" fmla="*/ 5739045 w 5739045"/>
              <a:gd name="connsiteY16" fmla="*/ 3206937 h 3830812"/>
              <a:gd name="connsiteX17" fmla="*/ 5739045 w 5739045"/>
              <a:gd name="connsiteY17" fmla="*/ 3830812 h 3830812"/>
              <a:gd name="connsiteX18" fmla="*/ 5050360 w 5739045"/>
              <a:gd name="connsiteY18" fmla="*/ 3830812 h 3830812"/>
              <a:gd name="connsiteX19" fmla="*/ 4419065 w 5739045"/>
              <a:gd name="connsiteY19" fmla="*/ 3830812 h 3830812"/>
              <a:gd name="connsiteX20" fmla="*/ 3959941 w 5739045"/>
              <a:gd name="connsiteY20" fmla="*/ 3830812 h 3830812"/>
              <a:gd name="connsiteX21" fmla="*/ 3271256 w 5739045"/>
              <a:gd name="connsiteY21" fmla="*/ 3830812 h 3830812"/>
              <a:gd name="connsiteX22" fmla="*/ 2697351 w 5739045"/>
              <a:gd name="connsiteY22" fmla="*/ 3830812 h 3830812"/>
              <a:gd name="connsiteX23" fmla="*/ 2295618 w 5739045"/>
              <a:gd name="connsiteY23" fmla="*/ 3830812 h 3830812"/>
              <a:gd name="connsiteX24" fmla="*/ 1721713 w 5739045"/>
              <a:gd name="connsiteY24" fmla="*/ 3830812 h 3830812"/>
              <a:gd name="connsiteX25" fmla="*/ 1205199 w 5739045"/>
              <a:gd name="connsiteY25" fmla="*/ 3830812 h 3830812"/>
              <a:gd name="connsiteX26" fmla="*/ 688685 w 5739045"/>
              <a:gd name="connsiteY26" fmla="*/ 3830812 h 3830812"/>
              <a:gd name="connsiteX27" fmla="*/ 0 w 5739045"/>
              <a:gd name="connsiteY27" fmla="*/ 3830812 h 3830812"/>
              <a:gd name="connsiteX28" fmla="*/ 0 w 5739045"/>
              <a:gd name="connsiteY28" fmla="*/ 3321861 h 3830812"/>
              <a:gd name="connsiteX29" fmla="*/ 0 w 5739045"/>
              <a:gd name="connsiteY29" fmla="*/ 2736294 h 3830812"/>
              <a:gd name="connsiteX30" fmla="*/ 0 w 5739045"/>
              <a:gd name="connsiteY30" fmla="*/ 2227344 h 3830812"/>
              <a:gd name="connsiteX31" fmla="*/ 0 w 5739045"/>
              <a:gd name="connsiteY31" fmla="*/ 1795009 h 3830812"/>
              <a:gd name="connsiteX32" fmla="*/ 0 w 5739045"/>
              <a:gd name="connsiteY32" fmla="*/ 1286058 h 3830812"/>
              <a:gd name="connsiteX33" fmla="*/ 0 w 5739045"/>
              <a:gd name="connsiteY33" fmla="*/ 700491 h 3830812"/>
              <a:gd name="connsiteX34" fmla="*/ 0 w 5739045"/>
              <a:gd name="connsiteY34" fmla="*/ 0 h 38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9045" h="3830812" fill="none" extrusionOk="0">
                <a:moveTo>
                  <a:pt x="0" y="0"/>
                </a:moveTo>
                <a:cubicBezTo>
                  <a:pt x="230140" y="-50381"/>
                  <a:pt x="272973" y="37689"/>
                  <a:pt x="516514" y="0"/>
                </a:cubicBezTo>
                <a:cubicBezTo>
                  <a:pt x="760055" y="-37689"/>
                  <a:pt x="1011361" y="75582"/>
                  <a:pt x="1147809" y="0"/>
                </a:cubicBezTo>
                <a:cubicBezTo>
                  <a:pt x="1284257" y="-75582"/>
                  <a:pt x="1445887" y="14657"/>
                  <a:pt x="1606933" y="0"/>
                </a:cubicBezTo>
                <a:cubicBezTo>
                  <a:pt x="1767979" y="-14657"/>
                  <a:pt x="2016798" y="35550"/>
                  <a:pt x="2180837" y="0"/>
                </a:cubicBezTo>
                <a:cubicBezTo>
                  <a:pt x="2344876" y="-35550"/>
                  <a:pt x="2659276" y="38420"/>
                  <a:pt x="2812132" y="0"/>
                </a:cubicBezTo>
                <a:cubicBezTo>
                  <a:pt x="2964989" y="-38420"/>
                  <a:pt x="3025358" y="42997"/>
                  <a:pt x="3213865" y="0"/>
                </a:cubicBezTo>
                <a:cubicBezTo>
                  <a:pt x="3402372" y="-42997"/>
                  <a:pt x="3456483" y="3356"/>
                  <a:pt x="3615598" y="0"/>
                </a:cubicBezTo>
                <a:cubicBezTo>
                  <a:pt x="3774713" y="-3356"/>
                  <a:pt x="4141395" y="55000"/>
                  <a:pt x="4304284" y="0"/>
                </a:cubicBezTo>
                <a:cubicBezTo>
                  <a:pt x="4467173" y="-55000"/>
                  <a:pt x="4593885" y="5727"/>
                  <a:pt x="4878188" y="0"/>
                </a:cubicBezTo>
                <a:cubicBezTo>
                  <a:pt x="5162491" y="-5727"/>
                  <a:pt x="5350920" y="90993"/>
                  <a:pt x="5739045" y="0"/>
                </a:cubicBezTo>
                <a:cubicBezTo>
                  <a:pt x="5774748" y="273423"/>
                  <a:pt x="5714580" y="358608"/>
                  <a:pt x="5739045" y="547259"/>
                </a:cubicBezTo>
                <a:cubicBezTo>
                  <a:pt x="5763510" y="735910"/>
                  <a:pt x="5703073" y="880011"/>
                  <a:pt x="5739045" y="1132826"/>
                </a:cubicBezTo>
                <a:cubicBezTo>
                  <a:pt x="5775017" y="1385641"/>
                  <a:pt x="5730668" y="1410380"/>
                  <a:pt x="5739045" y="1603468"/>
                </a:cubicBezTo>
                <a:cubicBezTo>
                  <a:pt x="5747422" y="1796556"/>
                  <a:pt x="5682161" y="2006541"/>
                  <a:pt x="5739045" y="2150727"/>
                </a:cubicBezTo>
                <a:cubicBezTo>
                  <a:pt x="5795929" y="2294913"/>
                  <a:pt x="5695669" y="2471968"/>
                  <a:pt x="5739045" y="2583062"/>
                </a:cubicBezTo>
                <a:cubicBezTo>
                  <a:pt x="5782421" y="2694156"/>
                  <a:pt x="5721883" y="3078929"/>
                  <a:pt x="5739045" y="3206937"/>
                </a:cubicBezTo>
                <a:cubicBezTo>
                  <a:pt x="5756207" y="3334945"/>
                  <a:pt x="5710790" y="3559817"/>
                  <a:pt x="5739045" y="3830812"/>
                </a:cubicBezTo>
                <a:cubicBezTo>
                  <a:pt x="5455070" y="3874169"/>
                  <a:pt x="5234812" y="3763483"/>
                  <a:pt x="5050360" y="3830812"/>
                </a:cubicBezTo>
                <a:cubicBezTo>
                  <a:pt x="4865909" y="3898141"/>
                  <a:pt x="4653083" y="3799181"/>
                  <a:pt x="4419065" y="3830812"/>
                </a:cubicBezTo>
                <a:cubicBezTo>
                  <a:pt x="4185047" y="3862443"/>
                  <a:pt x="4087592" y="3817097"/>
                  <a:pt x="3959941" y="3830812"/>
                </a:cubicBezTo>
                <a:cubicBezTo>
                  <a:pt x="3832290" y="3844527"/>
                  <a:pt x="3578219" y="3809165"/>
                  <a:pt x="3271256" y="3830812"/>
                </a:cubicBezTo>
                <a:cubicBezTo>
                  <a:pt x="2964294" y="3852459"/>
                  <a:pt x="2962194" y="3813104"/>
                  <a:pt x="2697351" y="3830812"/>
                </a:cubicBezTo>
                <a:cubicBezTo>
                  <a:pt x="2432509" y="3848520"/>
                  <a:pt x="2459152" y="3795560"/>
                  <a:pt x="2295618" y="3830812"/>
                </a:cubicBezTo>
                <a:cubicBezTo>
                  <a:pt x="2132084" y="3866064"/>
                  <a:pt x="1880060" y="3806050"/>
                  <a:pt x="1721713" y="3830812"/>
                </a:cubicBezTo>
                <a:cubicBezTo>
                  <a:pt x="1563366" y="3855574"/>
                  <a:pt x="1340072" y="3821449"/>
                  <a:pt x="1205199" y="3830812"/>
                </a:cubicBezTo>
                <a:cubicBezTo>
                  <a:pt x="1070326" y="3840175"/>
                  <a:pt x="798246" y="3784589"/>
                  <a:pt x="688685" y="3830812"/>
                </a:cubicBezTo>
                <a:cubicBezTo>
                  <a:pt x="579124" y="3877035"/>
                  <a:pt x="179214" y="3758203"/>
                  <a:pt x="0" y="3830812"/>
                </a:cubicBezTo>
                <a:cubicBezTo>
                  <a:pt x="-54294" y="3696938"/>
                  <a:pt x="38018" y="3429753"/>
                  <a:pt x="0" y="3321861"/>
                </a:cubicBezTo>
                <a:cubicBezTo>
                  <a:pt x="-38018" y="3213969"/>
                  <a:pt x="14609" y="2997911"/>
                  <a:pt x="0" y="2736294"/>
                </a:cubicBezTo>
                <a:cubicBezTo>
                  <a:pt x="-14609" y="2474677"/>
                  <a:pt x="48661" y="2397751"/>
                  <a:pt x="0" y="2227344"/>
                </a:cubicBezTo>
                <a:cubicBezTo>
                  <a:pt x="-48661" y="2056937"/>
                  <a:pt x="38559" y="2001249"/>
                  <a:pt x="0" y="1795009"/>
                </a:cubicBezTo>
                <a:cubicBezTo>
                  <a:pt x="-38559" y="1588769"/>
                  <a:pt x="55009" y="1397414"/>
                  <a:pt x="0" y="1286058"/>
                </a:cubicBezTo>
                <a:cubicBezTo>
                  <a:pt x="-55009" y="1174702"/>
                  <a:pt x="39955" y="828790"/>
                  <a:pt x="0" y="700491"/>
                </a:cubicBezTo>
                <a:cubicBezTo>
                  <a:pt x="-39955" y="572192"/>
                  <a:pt x="49522" y="314477"/>
                  <a:pt x="0" y="0"/>
                </a:cubicBezTo>
                <a:close/>
              </a:path>
              <a:path w="5739045" h="3830812" stroke="0" extrusionOk="0">
                <a:moveTo>
                  <a:pt x="0" y="0"/>
                </a:moveTo>
                <a:cubicBezTo>
                  <a:pt x="152677" y="-13698"/>
                  <a:pt x="407115" y="49743"/>
                  <a:pt x="516514" y="0"/>
                </a:cubicBezTo>
                <a:cubicBezTo>
                  <a:pt x="625913" y="-49743"/>
                  <a:pt x="786861" y="41012"/>
                  <a:pt x="918247" y="0"/>
                </a:cubicBezTo>
                <a:cubicBezTo>
                  <a:pt x="1049633" y="-41012"/>
                  <a:pt x="1434816" y="13915"/>
                  <a:pt x="1606933" y="0"/>
                </a:cubicBezTo>
                <a:cubicBezTo>
                  <a:pt x="1779050" y="-13915"/>
                  <a:pt x="1888263" y="28964"/>
                  <a:pt x="2123447" y="0"/>
                </a:cubicBezTo>
                <a:cubicBezTo>
                  <a:pt x="2358631" y="-28964"/>
                  <a:pt x="2449501" y="4320"/>
                  <a:pt x="2639961" y="0"/>
                </a:cubicBezTo>
                <a:cubicBezTo>
                  <a:pt x="2830421" y="-4320"/>
                  <a:pt x="3161836" y="37898"/>
                  <a:pt x="3328646" y="0"/>
                </a:cubicBezTo>
                <a:cubicBezTo>
                  <a:pt x="3495457" y="-37898"/>
                  <a:pt x="3577217" y="24368"/>
                  <a:pt x="3787770" y="0"/>
                </a:cubicBezTo>
                <a:cubicBezTo>
                  <a:pt x="3998323" y="-24368"/>
                  <a:pt x="4279715" y="6599"/>
                  <a:pt x="4476455" y="0"/>
                </a:cubicBezTo>
                <a:cubicBezTo>
                  <a:pt x="4673196" y="-6599"/>
                  <a:pt x="4900847" y="35421"/>
                  <a:pt x="5165141" y="0"/>
                </a:cubicBezTo>
                <a:cubicBezTo>
                  <a:pt x="5429435" y="-35421"/>
                  <a:pt x="5465333" y="46329"/>
                  <a:pt x="5739045" y="0"/>
                </a:cubicBezTo>
                <a:cubicBezTo>
                  <a:pt x="5767506" y="235031"/>
                  <a:pt x="5683539" y="374841"/>
                  <a:pt x="5739045" y="623875"/>
                </a:cubicBezTo>
                <a:cubicBezTo>
                  <a:pt x="5794551" y="872910"/>
                  <a:pt x="5717497" y="1012475"/>
                  <a:pt x="5739045" y="1209442"/>
                </a:cubicBezTo>
                <a:cubicBezTo>
                  <a:pt x="5760593" y="1406409"/>
                  <a:pt x="5724234" y="1550889"/>
                  <a:pt x="5739045" y="1641777"/>
                </a:cubicBezTo>
                <a:cubicBezTo>
                  <a:pt x="5753856" y="1732666"/>
                  <a:pt x="5703578" y="1995264"/>
                  <a:pt x="5739045" y="2189035"/>
                </a:cubicBezTo>
                <a:cubicBezTo>
                  <a:pt x="5774512" y="2382806"/>
                  <a:pt x="5716591" y="2531796"/>
                  <a:pt x="5739045" y="2736294"/>
                </a:cubicBezTo>
                <a:cubicBezTo>
                  <a:pt x="5761499" y="2940792"/>
                  <a:pt x="5734482" y="3058360"/>
                  <a:pt x="5739045" y="3283553"/>
                </a:cubicBezTo>
                <a:cubicBezTo>
                  <a:pt x="5743608" y="3508746"/>
                  <a:pt x="5734782" y="3636507"/>
                  <a:pt x="5739045" y="3830812"/>
                </a:cubicBezTo>
                <a:cubicBezTo>
                  <a:pt x="5518656" y="3860629"/>
                  <a:pt x="5359216" y="3826311"/>
                  <a:pt x="5107750" y="3830812"/>
                </a:cubicBezTo>
                <a:cubicBezTo>
                  <a:pt x="4856285" y="3835313"/>
                  <a:pt x="4831922" y="3823323"/>
                  <a:pt x="4706017" y="3830812"/>
                </a:cubicBezTo>
                <a:cubicBezTo>
                  <a:pt x="4580112" y="3838301"/>
                  <a:pt x="4358962" y="3786809"/>
                  <a:pt x="4246893" y="3830812"/>
                </a:cubicBezTo>
                <a:cubicBezTo>
                  <a:pt x="4134824" y="3874815"/>
                  <a:pt x="3819086" y="3772009"/>
                  <a:pt x="3558208" y="3830812"/>
                </a:cubicBezTo>
                <a:cubicBezTo>
                  <a:pt x="3297330" y="3889615"/>
                  <a:pt x="3224364" y="3772648"/>
                  <a:pt x="2984303" y="3830812"/>
                </a:cubicBezTo>
                <a:cubicBezTo>
                  <a:pt x="2744243" y="3888976"/>
                  <a:pt x="2669014" y="3798337"/>
                  <a:pt x="2525180" y="3830812"/>
                </a:cubicBezTo>
                <a:cubicBezTo>
                  <a:pt x="2381346" y="3863287"/>
                  <a:pt x="2123011" y="3826095"/>
                  <a:pt x="1951275" y="3830812"/>
                </a:cubicBezTo>
                <a:cubicBezTo>
                  <a:pt x="1779539" y="3835529"/>
                  <a:pt x="1637705" y="3816118"/>
                  <a:pt x="1549542" y="3830812"/>
                </a:cubicBezTo>
                <a:cubicBezTo>
                  <a:pt x="1461379" y="3845506"/>
                  <a:pt x="1309137" y="3830534"/>
                  <a:pt x="1147809" y="3830812"/>
                </a:cubicBezTo>
                <a:cubicBezTo>
                  <a:pt x="986481" y="3831090"/>
                  <a:pt x="744150" y="3825567"/>
                  <a:pt x="573904" y="3830812"/>
                </a:cubicBezTo>
                <a:cubicBezTo>
                  <a:pt x="403659" y="3836057"/>
                  <a:pt x="134706" y="3787232"/>
                  <a:pt x="0" y="3830812"/>
                </a:cubicBezTo>
                <a:cubicBezTo>
                  <a:pt x="-56015" y="3682308"/>
                  <a:pt x="13209" y="3519481"/>
                  <a:pt x="0" y="3245245"/>
                </a:cubicBezTo>
                <a:cubicBezTo>
                  <a:pt x="-13209" y="2971009"/>
                  <a:pt x="39843" y="2840445"/>
                  <a:pt x="0" y="2736294"/>
                </a:cubicBezTo>
                <a:cubicBezTo>
                  <a:pt x="-39843" y="2632143"/>
                  <a:pt x="36453" y="2431583"/>
                  <a:pt x="0" y="2303960"/>
                </a:cubicBezTo>
                <a:cubicBezTo>
                  <a:pt x="-36453" y="2176337"/>
                  <a:pt x="23845" y="1883416"/>
                  <a:pt x="0" y="1718393"/>
                </a:cubicBezTo>
                <a:cubicBezTo>
                  <a:pt x="-23845" y="1553370"/>
                  <a:pt x="55626" y="1444264"/>
                  <a:pt x="0" y="1247750"/>
                </a:cubicBezTo>
                <a:cubicBezTo>
                  <a:pt x="-55626" y="1051236"/>
                  <a:pt x="40909" y="821917"/>
                  <a:pt x="0" y="662183"/>
                </a:cubicBezTo>
                <a:cubicBezTo>
                  <a:pt x="-40909" y="502449"/>
                  <a:pt x="28303" y="297670"/>
                  <a:pt x="0" y="0"/>
                </a:cubicBezTo>
                <a:close/>
              </a:path>
            </a:pathLst>
          </a:custGeom>
          <a:ln w="50800">
            <a:solidFill>
              <a:srgbClr val="FF0066"/>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pic>
      <p:sp>
        <p:nvSpPr>
          <p:cNvPr id="2" name="TextBox 1">
            <a:extLst>
              <a:ext uri="{FF2B5EF4-FFF2-40B4-BE49-F238E27FC236}">
                <a16:creationId xmlns:a16="http://schemas.microsoft.com/office/drawing/2014/main" id="{0594DE8B-6701-4480-B19E-E1A300511752}"/>
              </a:ext>
            </a:extLst>
          </p:cNvPr>
          <p:cNvSpPr txBox="1"/>
          <p:nvPr/>
        </p:nvSpPr>
        <p:spPr>
          <a:xfrm>
            <a:off x="8017565" y="67044"/>
            <a:ext cx="2104315" cy="1446550"/>
          </a:xfrm>
          <a:prstGeom prst="rect">
            <a:avLst/>
          </a:prstGeom>
          <a:noFill/>
        </p:spPr>
        <p:txBody>
          <a:bodyPr wrap="square" rtlCol="0">
            <a:spAutoFit/>
          </a:bodyPr>
          <a:lstStyle/>
          <a:p>
            <a:r>
              <a:rPr lang="en-US" sz="8800" dirty="0">
                <a:solidFill>
                  <a:srgbClr val="FF0066"/>
                </a:solidFill>
                <a:latin typeface="Britannic Bold" panose="020B0903060703020204" pitchFamily="34" charset="0"/>
              </a:rPr>
              <a:t>2  </a:t>
            </a:r>
          </a:p>
        </p:txBody>
      </p:sp>
    </p:spTree>
    <p:extLst>
      <p:ext uri="{BB962C8B-B14F-4D97-AF65-F5344CB8AC3E}">
        <p14:creationId xmlns:p14="http://schemas.microsoft.com/office/powerpoint/2010/main" val="3456760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80F2BBA-7252-4DD9-BCFA-908048F28CD4}"/>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5559" r="-2" b="-2"/>
          <a:stretch/>
        </p:blipFill>
        <p:spPr>
          <a:xfrm>
            <a:off x="6083786" y="-168316"/>
            <a:ext cx="6261330" cy="3932313"/>
          </a:xfrm>
          <a:prstGeom prst="rect">
            <a:avLst/>
          </a:prstGeom>
          <a:effectLst>
            <a:softEdge rad="533400"/>
          </a:effectLst>
        </p:spPr>
      </p:pic>
      <p:pic>
        <p:nvPicPr>
          <p:cNvPr id="5" name="Picture 4" descr="A young girl sitting on a table&#10;&#10;Description automatically generated">
            <a:extLst>
              <a:ext uri="{FF2B5EF4-FFF2-40B4-BE49-F238E27FC236}">
                <a16:creationId xmlns:a16="http://schemas.microsoft.com/office/drawing/2014/main" id="{1BA7D543-523B-49A9-893E-8F3DA83E1408}"/>
              </a:ext>
            </a:extLst>
          </p:cNvPr>
          <p:cNvPicPr>
            <a:picLocks noChangeAspect="1"/>
          </p:cNvPicPr>
          <p:nvPr/>
        </p:nvPicPr>
        <p:blipFill rotWithShape="1">
          <a:blip r:embed="rId4">
            <a:extLst>
              <a:ext uri="{28A0092B-C50C-407E-A947-70E740481C1C}">
                <a14:useLocalDpi xmlns:a14="http://schemas.microsoft.com/office/drawing/2010/main" val="0"/>
              </a:ext>
            </a:extLst>
          </a:blip>
          <a:srcRect l="7084" r="9334"/>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091BF5B3-9942-4796-9AB7-D1E3AB88FA25}"/>
              </a:ext>
            </a:extLst>
          </p:cNvPr>
          <p:cNvSpPr>
            <a:spLocks noGrp="1"/>
          </p:cNvSpPr>
          <p:nvPr>
            <p:ph type="title"/>
          </p:nvPr>
        </p:nvSpPr>
        <p:spPr>
          <a:xfrm>
            <a:off x="690921" y="260696"/>
            <a:ext cx="4803636" cy="1311664"/>
          </a:xfrm>
        </p:spPr>
        <p:txBody>
          <a:bodyPr vert="horz" lIns="91440" tIns="45720" rIns="91440" bIns="45720" rtlCol="0" anchor="ctr">
            <a:normAutofit fontScale="90000"/>
          </a:bodyPr>
          <a:lstStyle/>
          <a:p>
            <a:r>
              <a:rPr lang="en-US" sz="3600" b="1" kern="1200" dirty="0">
                <a:solidFill>
                  <a:srgbClr val="000000"/>
                </a:solidFill>
                <a:latin typeface="Lato" panose="020F0502020204030203" pitchFamily="34" charset="0"/>
              </a:rPr>
              <a:t>The Business Case for SBMEF in 2020?</a:t>
            </a:r>
            <a:br>
              <a:rPr lang="en-US" sz="4000" kern="1200" dirty="0">
                <a:solidFill>
                  <a:srgbClr val="000000"/>
                </a:solidFill>
                <a:latin typeface="Lato" panose="020F0502020204030203" pitchFamily="34" charset="0"/>
              </a:rPr>
            </a:br>
            <a:r>
              <a:rPr lang="en-US" sz="3100" kern="1200" dirty="0">
                <a:solidFill>
                  <a:srgbClr val="008FCB"/>
                </a:solidFill>
                <a:latin typeface="Lato" panose="020F0502020204030203" pitchFamily="34" charset="0"/>
              </a:rPr>
              <a:t>College Debt for Women</a:t>
            </a:r>
          </a:p>
        </p:txBody>
      </p:sp>
      <p:sp>
        <p:nvSpPr>
          <p:cNvPr id="15" name="Rectangle 14">
            <a:extLst>
              <a:ext uri="{FF2B5EF4-FFF2-40B4-BE49-F238E27FC236}">
                <a16:creationId xmlns:a16="http://schemas.microsoft.com/office/drawing/2014/main" id="{96434262-4DF8-48FB-A3BB-1E32504C6C2C}"/>
              </a:ext>
            </a:extLst>
          </p:cNvPr>
          <p:cNvSpPr/>
          <p:nvPr/>
        </p:nvSpPr>
        <p:spPr>
          <a:xfrm>
            <a:off x="690921" y="2700443"/>
            <a:ext cx="5511096" cy="3788830"/>
          </a:xfrm>
          <a:prstGeom prst="rect">
            <a:avLst/>
          </a:prstGeom>
        </p:spPr>
        <p:txBody>
          <a:bodyPr vert="horz" lIns="91440" tIns="45720" rIns="91440" bIns="45720" rtlCol="0" anchor="ctr">
            <a:noAutofit/>
          </a:bodyPr>
          <a:lstStyle/>
          <a:p>
            <a:pPr defTabSz="914400">
              <a:lnSpc>
                <a:spcPct val="90000"/>
              </a:lnSpc>
              <a:spcAft>
                <a:spcPts val="600"/>
              </a:spcAft>
            </a:pPr>
            <a:r>
              <a:rPr lang="en-US" sz="2400" dirty="0">
                <a:solidFill>
                  <a:srgbClr val="000000"/>
                </a:solidFill>
                <a:latin typeface="Arial" panose="020B0604020202020204" pitchFamily="34" charset="0"/>
                <a:cs typeface="Arial" panose="020B0604020202020204" pitchFamily="34" charset="0"/>
              </a:rPr>
              <a:t>The cost for public in-state tuition is about $25,290/year.  </a:t>
            </a:r>
          </a:p>
          <a:p>
            <a:pPr defTabSz="914400">
              <a:lnSpc>
                <a:spcPct val="90000"/>
              </a:lnSpc>
              <a:spcAft>
                <a:spcPts val="600"/>
              </a:spcAft>
            </a:pPr>
            <a:endParaRPr lang="en-US" sz="2400" dirty="0">
              <a:solidFill>
                <a:srgbClr val="000000"/>
              </a:solidFill>
              <a:latin typeface="Arial" panose="020B0604020202020204" pitchFamily="34" charset="0"/>
              <a:cs typeface="Arial" panose="020B0604020202020204" pitchFamily="34" charset="0"/>
            </a:endParaRPr>
          </a:p>
          <a:p>
            <a:pPr defTabSz="914400">
              <a:lnSpc>
                <a:spcPct val="90000"/>
              </a:lnSpc>
              <a:spcAft>
                <a:spcPts val="600"/>
              </a:spcAft>
            </a:pPr>
            <a:r>
              <a:rPr lang="en-US" sz="2400" dirty="0">
                <a:solidFill>
                  <a:srgbClr val="000000"/>
                </a:solidFill>
                <a:latin typeface="Arial" panose="020B0604020202020204" pitchFamily="34" charset="0"/>
                <a:cs typeface="Arial" panose="020B0604020202020204" pitchFamily="34" charset="0"/>
              </a:rPr>
              <a:t>The average college graduate leaves school $30K in debt.</a:t>
            </a:r>
          </a:p>
          <a:p>
            <a:pPr defTabSz="914400">
              <a:lnSpc>
                <a:spcPct val="90000"/>
              </a:lnSpc>
              <a:spcAft>
                <a:spcPts val="600"/>
              </a:spcAft>
            </a:pPr>
            <a:endParaRPr lang="en-US" sz="2400" dirty="0">
              <a:solidFill>
                <a:srgbClr val="000000"/>
              </a:solidFill>
              <a:latin typeface="Arial" panose="020B0604020202020204" pitchFamily="34" charset="0"/>
              <a:cs typeface="Arial" panose="020B0604020202020204" pitchFamily="34" charset="0"/>
            </a:endParaRPr>
          </a:p>
          <a:p>
            <a:pPr defTabSz="914400">
              <a:lnSpc>
                <a:spcPct val="90000"/>
              </a:lnSpc>
              <a:spcAft>
                <a:spcPts val="600"/>
              </a:spcAft>
            </a:pPr>
            <a:r>
              <a:rPr lang="en-US" sz="2400" dirty="0">
                <a:solidFill>
                  <a:srgbClr val="000000"/>
                </a:solidFill>
                <a:latin typeface="Arial" panose="020B0604020202020204" pitchFamily="34" charset="0"/>
                <a:cs typeface="Arial" panose="020B0604020202020204" pitchFamily="34" charset="0"/>
              </a:rPr>
              <a:t>Women hold nearly two-thirds of the outstanding student debt in the United States.</a:t>
            </a:r>
          </a:p>
          <a:p>
            <a:pPr defTabSz="914400">
              <a:lnSpc>
                <a:spcPct val="90000"/>
              </a:lnSpc>
              <a:spcAft>
                <a:spcPts val="600"/>
              </a:spcAft>
            </a:pPr>
            <a:endParaRPr lang="en-US" sz="2400" dirty="0">
              <a:solidFill>
                <a:srgbClr val="000000"/>
              </a:solidFill>
              <a:latin typeface="Arial" panose="020B0604020202020204" pitchFamily="34" charset="0"/>
              <a:cs typeface="Arial" panose="020B0604020202020204" pitchFamily="34" charset="0"/>
            </a:endParaRPr>
          </a:p>
          <a:p>
            <a:pPr defTabSz="914400">
              <a:lnSpc>
                <a:spcPct val="90000"/>
              </a:lnSpc>
              <a:spcAft>
                <a:spcPts val="600"/>
              </a:spcAft>
            </a:pPr>
            <a:endParaRPr lang="en-US" sz="2400" dirty="0">
              <a:solidFill>
                <a:srgbClr val="000000"/>
              </a:solidFill>
              <a:latin typeface="Arial" panose="020B0604020202020204" pitchFamily="34" charset="0"/>
              <a:cs typeface="Arial" panose="020B0604020202020204" pitchFamily="34" charset="0"/>
            </a:endParaRPr>
          </a:p>
          <a:p>
            <a:pPr defTabSz="914400">
              <a:lnSpc>
                <a:spcPct val="90000"/>
              </a:lnSpc>
              <a:spcAft>
                <a:spcPts val="600"/>
              </a:spcAft>
            </a:pPr>
            <a:r>
              <a:rPr lang="en-US" sz="2400" dirty="0">
                <a:solidFill>
                  <a:srgbClr val="000000"/>
                </a:solidFill>
                <a:latin typeface="Arial" panose="020B0604020202020204" pitchFamily="34" charset="0"/>
                <a:cs typeface="Arial" panose="020B0604020202020204" pitchFamily="34" charset="0"/>
              </a:rPr>
              <a:t>  </a:t>
            </a:r>
          </a:p>
          <a:p>
            <a:pPr indent="-228600" defTabSz="914400">
              <a:lnSpc>
                <a:spcPct val="90000"/>
              </a:lnSpc>
              <a:spcAft>
                <a:spcPts val="600"/>
              </a:spcAft>
              <a:buFont typeface="Arial" panose="020B0604020202020204" pitchFamily="34" charset="0"/>
              <a:buChar char="•"/>
            </a:pPr>
            <a:endParaRPr lang="en-US" sz="2400" dirty="0">
              <a:solidFill>
                <a:srgbClr val="000000"/>
              </a:solidFill>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EE38C87-B226-4B06-9E02-075262DFA31D}"/>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defTabSz="914400">
              <a:spcAft>
                <a:spcPts val="600"/>
              </a:spcAft>
              <a:defRPr/>
            </a:pPr>
            <a:fld id="{FCEE2C88-6C8F-484D-AF69-578F576B1F44}" type="slidenum">
              <a:rPr lang="en-US" sz="1100">
                <a:solidFill>
                  <a:srgbClr val="898989"/>
                </a:solidFill>
              </a:rPr>
              <a:pPr defTabSz="914400">
                <a:spcAft>
                  <a:spcPts val="600"/>
                </a:spcAft>
                <a:defRPr/>
              </a:pPr>
              <a:t>15</a:t>
            </a:fld>
            <a:endParaRPr lang="en-US" sz="1100">
              <a:solidFill>
                <a:srgbClr val="898989"/>
              </a:solidFill>
            </a:endParaRPr>
          </a:p>
        </p:txBody>
      </p:sp>
    </p:spTree>
    <p:extLst>
      <p:ext uri="{BB962C8B-B14F-4D97-AF65-F5344CB8AC3E}">
        <p14:creationId xmlns:p14="http://schemas.microsoft.com/office/powerpoint/2010/main" val="101714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BF5B3-9942-4796-9AB7-D1E3AB88FA25}"/>
              </a:ext>
            </a:extLst>
          </p:cNvPr>
          <p:cNvSpPr>
            <a:spLocks noGrp="1"/>
          </p:cNvSpPr>
          <p:nvPr>
            <p:ph type="title"/>
          </p:nvPr>
        </p:nvSpPr>
        <p:spPr>
          <a:xfrm>
            <a:off x="655320" y="365125"/>
            <a:ext cx="5120114" cy="1692794"/>
          </a:xfrm>
        </p:spPr>
        <p:txBody>
          <a:bodyPr vert="horz" lIns="91440" tIns="45720" rIns="91440" bIns="45720" rtlCol="0" anchor="ctr">
            <a:noAutofit/>
          </a:bodyPr>
          <a:lstStyle/>
          <a:p>
            <a:r>
              <a:rPr lang="en-US" sz="3200" b="1" dirty="0">
                <a:solidFill>
                  <a:srgbClr val="000000"/>
                </a:solidFill>
                <a:latin typeface="Lato" panose="020F0502020204030203" pitchFamily="34" charset="0"/>
              </a:rPr>
              <a:t>The Business Case for SBMEF in 2020?</a:t>
            </a:r>
            <a:br>
              <a:rPr lang="en-US" sz="3200" dirty="0">
                <a:latin typeface="Lato" panose="020F0502020204030203" pitchFamily="34" charset="0"/>
              </a:rPr>
            </a:br>
            <a:r>
              <a:rPr lang="en-US" sz="2800" dirty="0">
                <a:solidFill>
                  <a:srgbClr val="008FCB"/>
                </a:solidFill>
                <a:latin typeface="Lato" panose="020F0502020204030203" pitchFamily="34" charset="0"/>
              </a:rPr>
              <a:t>College Debt and Impact on  Women in Retirement</a:t>
            </a:r>
          </a:p>
        </p:txBody>
      </p:sp>
      <p:cxnSp>
        <p:nvCxnSpPr>
          <p:cNvPr id="20" name="Straight Arrow Connector 1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6434262-4DF8-48FB-A3BB-1E32504C6C2C}"/>
              </a:ext>
            </a:extLst>
          </p:cNvPr>
          <p:cNvSpPr/>
          <p:nvPr/>
        </p:nvSpPr>
        <p:spPr>
          <a:xfrm>
            <a:off x="655321" y="2575034"/>
            <a:ext cx="5120113" cy="3462228"/>
          </a:xfrm>
          <a:prstGeom prst="rect">
            <a:avLst/>
          </a:prstGeom>
        </p:spPr>
        <p:txBody>
          <a:bodyPr vert="horz" lIns="91440" tIns="45720" rIns="91440" bIns="45720" rtlCol="0">
            <a:noAutofit/>
          </a:bodyPr>
          <a:lstStyle/>
          <a:p>
            <a:pPr defTabSz="914400">
              <a:lnSpc>
                <a:spcPct val="90000"/>
              </a:lnSpc>
              <a:spcAft>
                <a:spcPts val="600"/>
              </a:spcAft>
            </a:pPr>
            <a:endParaRPr lang="en-US" sz="2400" dirty="0">
              <a:solidFill>
                <a:srgbClr val="000000"/>
              </a:solidFill>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EE38C87-B226-4B06-9E02-075262DFA31D}"/>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defTabSz="914400">
              <a:spcAft>
                <a:spcPts val="600"/>
              </a:spcAft>
              <a:defRPr/>
            </a:pPr>
            <a:fld id="{FCEE2C88-6C8F-484D-AF69-578F576B1F44}" type="slidenum">
              <a:rPr lang="en-US">
                <a:solidFill>
                  <a:prstClr val="black">
                    <a:tint val="75000"/>
                  </a:prstClr>
                </a:solidFill>
                <a:latin typeface="Calibri" panose="020F0502020204030204"/>
              </a:rPr>
              <a:pPr defTabSz="914400">
                <a:spcAft>
                  <a:spcPts val="600"/>
                </a:spcAft>
                <a:defRPr/>
              </a:pPr>
              <a:t>16</a:t>
            </a:fld>
            <a:endParaRPr lang="en-US" dirty="0">
              <a:solidFill>
                <a:prstClr val="black">
                  <a:tint val="75000"/>
                </a:prstClr>
              </a:solidFill>
              <a:latin typeface="Calibri" panose="020F0502020204030204"/>
            </a:endParaRPr>
          </a:p>
        </p:txBody>
      </p:sp>
      <p:pic>
        <p:nvPicPr>
          <p:cNvPr id="8" name="Picture 7">
            <a:extLst>
              <a:ext uri="{FF2B5EF4-FFF2-40B4-BE49-F238E27FC236}">
                <a16:creationId xmlns:a16="http://schemas.microsoft.com/office/drawing/2014/main" id="{780F2BBA-7252-4DD9-BCFA-908048F28CD4}"/>
              </a:ext>
            </a:extLst>
          </p:cNvPr>
          <p:cNvPicPr>
            <a:picLocks noChangeAspect="1"/>
          </p:cNvPicPr>
          <p:nvPr/>
        </p:nvPicPr>
        <p:blipFill rotWithShape="1">
          <a:blip r:embed="rId3">
            <a:extLst>
              <a:ext uri="{28A0092B-C50C-407E-A947-70E740481C1C}">
                <a14:useLocalDpi xmlns:a14="http://schemas.microsoft.com/office/drawing/2010/main" val="0"/>
              </a:ext>
            </a:extLst>
          </a:blip>
          <a:srcRect l="652" r="37901" b="-1"/>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4" name="Rectangle 3">
            <a:extLst>
              <a:ext uri="{FF2B5EF4-FFF2-40B4-BE49-F238E27FC236}">
                <a16:creationId xmlns:a16="http://schemas.microsoft.com/office/drawing/2014/main" id="{07CB4DA1-EB7E-4164-BC99-2FDCC2807808}"/>
              </a:ext>
            </a:extLst>
          </p:cNvPr>
          <p:cNvSpPr/>
          <p:nvPr/>
        </p:nvSpPr>
        <p:spPr>
          <a:xfrm>
            <a:off x="505640" y="2318304"/>
            <a:ext cx="5749386" cy="4259628"/>
          </a:xfrm>
          <a:prstGeom prst="rect">
            <a:avLst/>
          </a:prstGeom>
        </p:spPr>
        <p:txBody>
          <a:bodyPr wrap="square">
            <a:spAutoFit/>
          </a:bodyPr>
          <a:lstStyle/>
          <a:p>
            <a:pPr defTabSz="914400">
              <a:lnSpc>
                <a:spcPct val="90000"/>
              </a:lnSpc>
              <a:spcAft>
                <a:spcPts val="600"/>
              </a:spcAft>
            </a:pPr>
            <a:r>
              <a:rPr lang="en-US" sz="2400" dirty="0">
                <a:solidFill>
                  <a:srgbClr val="000000"/>
                </a:solidFill>
                <a:latin typeface="Arial" panose="020B0604020202020204" pitchFamily="34" charset="0"/>
                <a:cs typeface="Arial" panose="020B0604020202020204" pitchFamily="34" charset="0"/>
              </a:rPr>
              <a:t>Because of the gender pay gap, women have less disposable income after graduation which contributes to the fact that women take longer — and face greater difficulty than men do when paying off debt.</a:t>
            </a:r>
          </a:p>
          <a:p>
            <a:r>
              <a:rPr lang="en-US" sz="2400" dirty="0">
                <a:solidFill>
                  <a:srgbClr val="000000"/>
                </a:solidFill>
                <a:latin typeface="Arial" panose="020B0604020202020204" pitchFamily="34" charset="0"/>
                <a:cs typeface="Arial" panose="020B0604020202020204" pitchFamily="34" charset="0"/>
              </a:rPr>
              <a:t>In retirement, women have a greater chance of exhausting other sources of income, making them more dependent on Social Security, and more likely to be impoverished.  </a:t>
            </a:r>
          </a:p>
          <a:p>
            <a:pPr defTabSz="914400">
              <a:lnSpc>
                <a:spcPct val="90000"/>
              </a:lnSpc>
              <a:spcAft>
                <a:spcPts val="600"/>
              </a:spcAft>
            </a:pPr>
            <a:endParaRPr lang="en-US"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5896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698" y="584949"/>
            <a:ext cx="11009004" cy="4583285"/>
          </a:xfrm>
          <a:prstGeom prst="rect">
            <a:avLst/>
          </a:prstGeom>
        </p:spPr>
      </p:pic>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667698" y="5135302"/>
            <a:ext cx="11009004" cy="937745"/>
          </a:xfrm>
          <a:solidFill>
            <a:srgbClr val="008FCB"/>
          </a:solidFill>
          <a:ln>
            <a:solidFill>
              <a:srgbClr val="761C63"/>
            </a:solidFill>
          </a:ln>
        </p:spPr>
        <p:txBody>
          <a:bodyPr>
            <a:noAutofit/>
          </a:bodyPr>
          <a:lstStyle/>
          <a:p>
            <a:pPr>
              <a:lnSpc>
                <a:spcPct val="200000"/>
              </a:lnSpc>
              <a:spcBef>
                <a:spcPts val="1200"/>
              </a:spcBef>
            </a:pPr>
            <a:r>
              <a:rPr lang="en-US" sz="3600" dirty="0">
                <a:solidFill>
                  <a:schemeClr val="bg1"/>
                </a:solidFill>
                <a:latin typeface="Lato" panose="020F0502020204030203" pitchFamily="34" charset="0"/>
                <a:cs typeface="Arial" panose="020B0604020202020204" pitchFamily="34" charset="0"/>
              </a:rPr>
              <a:t>SBMEF Resources and Where to Find Them</a:t>
            </a:r>
          </a:p>
        </p:txBody>
      </p:sp>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803" y="829052"/>
            <a:ext cx="824971" cy="583667"/>
          </a:xfrm>
          <a:prstGeom prst="rect">
            <a:avLst/>
          </a:prstGeom>
        </p:spPr>
      </p:pic>
      <p:sp>
        <p:nvSpPr>
          <p:cNvPr id="4" name="Title 3">
            <a:extLst>
              <a:ext uri="{FF2B5EF4-FFF2-40B4-BE49-F238E27FC236}">
                <a16:creationId xmlns:a16="http://schemas.microsoft.com/office/drawing/2014/main" id="{61CF18FB-7EAE-4CD5-B2C4-8702D3D8AE4E}"/>
              </a:ext>
            </a:extLst>
          </p:cNvPr>
          <p:cNvSpPr>
            <a:spLocks noGrp="1"/>
          </p:cNvSpPr>
          <p:nvPr>
            <p:ph type="ctrTitle"/>
          </p:nvPr>
        </p:nvSpPr>
        <p:spPr>
          <a:xfrm>
            <a:off x="430080" y="-3298462"/>
            <a:ext cx="11011582" cy="4598785"/>
          </a:xfrm>
        </p:spPr>
        <p:txBody>
          <a:bodyPr>
            <a:noAutofit/>
          </a:bodyPr>
          <a:lstStyle/>
          <a:p>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br>
              <a:rPr lang="en-US" sz="4400" dirty="0">
                <a:solidFill>
                  <a:schemeClr val="tx2">
                    <a:lumMod val="75000"/>
                  </a:schemeClr>
                </a:solidFill>
              </a:rPr>
            </a:br>
            <a:endParaRPr lang="en-US" sz="4400" dirty="0">
              <a:solidFill>
                <a:schemeClr val="bg1"/>
              </a:solidFill>
              <a:effectLst>
                <a:outerShdw blurRad="38100" dist="38100" dir="2700000" algn="tl">
                  <a:srgbClr val="000000">
                    <a:alpha val="43137"/>
                  </a:srgbClr>
                </a:outerShdw>
              </a:effectLst>
              <a:latin typeface="Lato" panose="020F0502020204030203" pitchFamily="34" charset="0"/>
            </a:endParaRPr>
          </a:p>
        </p:txBody>
      </p:sp>
      <p:sp>
        <p:nvSpPr>
          <p:cNvPr id="6" name="Title 3">
            <a:extLst>
              <a:ext uri="{FF2B5EF4-FFF2-40B4-BE49-F238E27FC236}">
                <a16:creationId xmlns:a16="http://schemas.microsoft.com/office/drawing/2014/main" id="{E269C954-341D-4809-803E-33ABFEE64407}"/>
              </a:ext>
            </a:extLst>
          </p:cNvPr>
          <p:cNvSpPr txBox="1">
            <a:spLocks/>
          </p:cNvSpPr>
          <p:nvPr/>
        </p:nvSpPr>
        <p:spPr>
          <a:xfrm>
            <a:off x="582480" y="784953"/>
            <a:ext cx="11179440" cy="45987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US" sz="4400">
                <a:solidFill>
                  <a:schemeClr val="tx2">
                    <a:lumMod val="75000"/>
                  </a:schemeClr>
                </a:solidFill>
              </a:rPr>
            </a:br>
            <a:br>
              <a:rPr lang="en-US" sz="4400">
                <a:solidFill>
                  <a:schemeClr val="tx2">
                    <a:lumMod val="75000"/>
                  </a:schemeClr>
                </a:solidFill>
              </a:rPr>
            </a:br>
            <a:br>
              <a:rPr lang="en-US" sz="4400">
                <a:solidFill>
                  <a:schemeClr val="tx2">
                    <a:lumMod val="75000"/>
                  </a:schemeClr>
                </a:solidFill>
              </a:rPr>
            </a:br>
            <a:br>
              <a:rPr lang="en-US" sz="4400">
                <a:solidFill>
                  <a:schemeClr val="tx2">
                    <a:lumMod val="75000"/>
                  </a:schemeClr>
                </a:solidFill>
              </a:rPr>
            </a:br>
            <a:br>
              <a:rPr lang="en-US" sz="4400">
                <a:solidFill>
                  <a:schemeClr val="tx2">
                    <a:lumMod val="75000"/>
                  </a:schemeClr>
                </a:solidFill>
              </a:rPr>
            </a:br>
            <a:br>
              <a:rPr lang="en-US" sz="4400">
                <a:solidFill>
                  <a:schemeClr val="tx2">
                    <a:lumMod val="75000"/>
                  </a:schemeClr>
                </a:solidFill>
              </a:rPr>
            </a:br>
            <a:endParaRPr lang="en-US" sz="4400" dirty="0">
              <a:solidFill>
                <a:schemeClr val="bg1"/>
              </a:solidFill>
              <a:effectLst>
                <a:outerShdw blurRad="38100" dist="38100" dir="2700000" algn="tl">
                  <a:srgbClr val="000000">
                    <a:alpha val="43137"/>
                  </a:srgbClr>
                </a:outerShdw>
              </a:effectLst>
              <a:latin typeface="Lato" panose="020F0502020204030203" pitchFamily="34" charset="0"/>
            </a:endParaRPr>
          </a:p>
        </p:txBody>
      </p:sp>
    </p:spTree>
    <p:extLst>
      <p:ext uri="{BB962C8B-B14F-4D97-AF65-F5344CB8AC3E}">
        <p14:creationId xmlns:p14="http://schemas.microsoft.com/office/powerpoint/2010/main" val="877308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E91BD1A-2264-40AA-93A9-60785A9A9097}"/>
              </a:ext>
            </a:extLst>
          </p:cNvPr>
          <p:cNvSpPr txBox="1">
            <a:spLocks/>
          </p:cNvSpPr>
          <p:nvPr/>
        </p:nvSpPr>
        <p:spPr>
          <a:xfrm>
            <a:off x="514037" y="734517"/>
            <a:ext cx="11493084" cy="525873"/>
          </a:xfrm>
          <a:prstGeom prst="rect">
            <a:avLst/>
          </a:prstGeom>
        </p:spPr>
        <p:txBody>
          <a:bodyPr vert="horz" lIns="36000" tIns="0" rIns="0" bIns="0" rtlCol="0" anchor="ctr">
            <a:no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3200" dirty="0">
                <a:solidFill>
                  <a:srgbClr val="000000"/>
                </a:solidFill>
                <a:latin typeface="Lato" panose="020F0502020204030203" pitchFamily="34" charset="0"/>
              </a:rPr>
              <a:t>Resources</a:t>
            </a:r>
            <a:r>
              <a:rPr lang="en-US" sz="3200" dirty="0">
                <a:solidFill>
                  <a:srgbClr val="008FCB"/>
                </a:solidFill>
                <a:latin typeface="Lato" panose="020F0502020204030203" pitchFamily="34" charset="0"/>
              </a:rPr>
              <a:t> </a:t>
            </a:r>
            <a:r>
              <a:rPr lang="en-US" sz="3200" dirty="0">
                <a:solidFill>
                  <a:srgbClr val="000000"/>
                </a:solidFill>
                <a:latin typeface="Lato" panose="020F0502020204030203" pitchFamily="34" charset="0"/>
              </a:rPr>
              <a:t>for Members, Applicants, and Leagues </a:t>
            </a:r>
          </a:p>
        </p:txBody>
      </p:sp>
      <p:grpSp>
        <p:nvGrpSpPr>
          <p:cNvPr id="13" name="Group 12">
            <a:extLst>
              <a:ext uri="{FF2B5EF4-FFF2-40B4-BE49-F238E27FC236}">
                <a16:creationId xmlns:a16="http://schemas.microsoft.com/office/drawing/2014/main" id="{6B78B49A-7381-4919-8867-BC8B244DEABE}"/>
              </a:ext>
            </a:extLst>
          </p:cNvPr>
          <p:cNvGrpSpPr/>
          <p:nvPr/>
        </p:nvGrpSpPr>
        <p:grpSpPr>
          <a:xfrm>
            <a:off x="805467" y="4886043"/>
            <a:ext cx="8019064" cy="952500"/>
            <a:chOff x="2702294" y="4670195"/>
            <a:chExt cx="8019064" cy="952500"/>
          </a:xfrm>
        </p:grpSpPr>
        <p:sp>
          <p:nvSpPr>
            <p:cNvPr id="23" name="Rectangle 22">
              <a:extLst>
                <a:ext uri="{FF2B5EF4-FFF2-40B4-BE49-F238E27FC236}">
                  <a16:creationId xmlns:a16="http://schemas.microsoft.com/office/drawing/2014/main" id="{8EE75772-5C76-457C-A95E-671CC6223318}"/>
                </a:ext>
              </a:extLst>
            </p:cNvPr>
            <p:cNvSpPr/>
            <p:nvPr/>
          </p:nvSpPr>
          <p:spPr>
            <a:xfrm>
              <a:off x="4483137" y="4700402"/>
              <a:ext cx="6238221" cy="830997"/>
            </a:xfrm>
            <a:prstGeom prst="rect">
              <a:avLst/>
            </a:prstGeom>
          </p:spPr>
          <p:txBody>
            <a:bodyPr wrap="square">
              <a:spAutoFit/>
            </a:bodyPr>
            <a:lstStyle/>
            <a:p>
              <a:pPr>
                <a:buClr>
                  <a:srgbClr val="008FCC"/>
                </a:buClr>
              </a:pPr>
              <a:r>
                <a:rPr lang="en-US" sz="2400" dirty="0">
                  <a:solidFill>
                    <a:srgbClr val="000000"/>
                  </a:solidFill>
                  <a:latin typeface="Arial" panose="020B0604020202020204" pitchFamily="34" charset="0"/>
                  <a:cs typeface="Arial" panose="020B0604020202020204" pitchFamily="34" charset="0"/>
                </a:rPr>
                <a:t>ABWA National Office or email Jill Miller, SBMEF Administrator, </a:t>
              </a:r>
              <a:r>
                <a:rPr lang="en-US" sz="2400" dirty="0">
                  <a:solidFill>
                    <a:srgbClr val="000000"/>
                  </a:solidFill>
                  <a:latin typeface="Arial" panose="020B0604020202020204" pitchFamily="34" charset="0"/>
                  <a:cs typeface="Arial" panose="020B0604020202020204" pitchFamily="34" charset="0"/>
                  <a:hlinkClick r:id="rId3"/>
                </a:rPr>
                <a:t>jmiller@abwa.org</a:t>
              </a:r>
              <a:endParaRPr lang="en-US" sz="2400" dirty="0">
                <a:solidFill>
                  <a:schemeClr val="bg1"/>
                </a:solidFill>
                <a:latin typeface="Lato" panose="020F0502020204030203"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0B2F635B-DFA0-4D4D-929D-59C48BBB59A3}"/>
                </a:ext>
              </a:extLst>
            </p:cNvPr>
            <p:cNvGrpSpPr/>
            <p:nvPr/>
          </p:nvGrpSpPr>
          <p:grpSpPr>
            <a:xfrm>
              <a:off x="2702294" y="4670195"/>
              <a:ext cx="1250999" cy="952500"/>
              <a:chOff x="2631844" y="4482762"/>
              <a:chExt cx="1250999" cy="952500"/>
            </a:xfrm>
          </p:grpSpPr>
          <p:sp>
            <p:nvSpPr>
              <p:cNvPr id="47" name="Rectangle 46">
                <a:extLst>
                  <a:ext uri="{FF2B5EF4-FFF2-40B4-BE49-F238E27FC236}">
                    <a16:creationId xmlns:a16="http://schemas.microsoft.com/office/drawing/2014/main" id="{CA26D5C2-453B-4C93-AF06-572077F0CCF0}"/>
                  </a:ext>
                </a:extLst>
              </p:cNvPr>
              <p:cNvSpPr/>
              <p:nvPr/>
            </p:nvSpPr>
            <p:spPr>
              <a:xfrm>
                <a:off x="2631844" y="4482762"/>
                <a:ext cx="1250999" cy="9525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0BB9AF4C-5CDA-4197-8145-A38462BFFE10}"/>
                  </a:ext>
                </a:extLst>
              </p:cNvPr>
              <p:cNvGrpSpPr/>
              <p:nvPr/>
            </p:nvGrpSpPr>
            <p:grpSpPr>
              <a:xfrm>
                <a:off x="2847167" y="4683440"/>
                <a:ext cx="725556" cy="510888"/>
                <a:chOff x="6134344" y="2073196"/>
                <a:chExt cx="606653" cy="427164"/>
              </a:xfrm>
              <a:solidFill>
                <a:schemeClr val="bg1"/>
              </a:solidFill>
              <a:effectLst/>
            </p:grpSpPr>
            <p:sp>
              <p:nvSpPr>
                <p:cNvPr id="38" name="AutoShape 43">
                  <a:extLst>
                    <a:ext uri="{FF2B5EF4-FFF2-40B4-BE49-F238E27FC236}">
                      <a16:creationId xmlns:a16="http://schemas.microsoft.com/office/drawing/2014/main" id="{C7C2E7F1-CFF9-44BA-AFC1-0F24DA51C8C5}"/>
                    </a:ext>
                  </a:extLst>
                </p:cNvPr>
                <p:cNvSpPr>
                  <a:spLocks/>
                </p:cNvSpPr>
                <p:nvPr/>
              </p:nvSpPr>
              <p:spPr bwMode="auto">
                <a:xfrm>
                  <a:off x="6134344" y="2073196"/>
                  <a:ext cx="606653" cy="4271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a:ea typeface="+mn-ea"/>
                    <a:cs typeface="+mn-cs"/>
                  </a:endParaRPr>
                </a:p>
              </p:txBody>
            </p:sp>
            <p:sp>
              <p:nvSpPr>
                <p:cNvPr id="39" name="AutoShape 44">
                  <a:extLst>
                    <a:ext uri="{FF2B5EF4-FFF2-40B4-BE49-F238E27FC236}">
                      <a16:creationId xmlns:a16="http://schemas.microsoft.com/office/drawing/2014/main" id="{CB8CBC95-E181-4D57-AD3F-663836C11EDE}"/>
                    </a:ext>
                  </a:extLst>
                </p:cNvPr>
                <p:cNvSpPr>
                  <a:spLocks/>
                </p:cNvSpPr>
                <p:nvPr/>
              </p:nvSpPr>
              <p:spPr bwMode="auto">
                <a:xfrm>
                  <a:off x="6577358" y="2225877"/>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a:ea typeface="+mn-ea"/>
                    <a:cs typeface="+mn-cs"/>
                  </a:endParaRPr>
                </a:p>
              </p:txBody>
            </p:sp>
            <p:sp>
              <p:nvSpPr>
                <p:cNvPr id="40" name="AutoShape 45">
                  <a:extLst>
                    <a:ext uri="{FF2B5EF4-FFF2-40B4-BE49-F238E27FC236}">
                      <a16:creationId xmlns:a16="http://schemas.microsoft.com/office/drawing/2014/main" id="{B30FFA5A-3087-4651-953C-E2F12647161D}"/>
                    </a:ext>
                  </a:extLst>
                </p:cNvPr>
                <p:cNvSpPr>
                  <a:spLocks/>
                </p:cNvSpPr>
                <p:nvPr/>
              </p:nvSpPr>
              <p:spPr bwMode="auto">
                <a:xfrm>
                  <a:off x="6561506" y="2408587"/>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a:ea typeface="+mn-ea"/>
                    <a:cs typeface="+mn-cs"/>
                  </a:endParaRPr>
                </a:p>
              </p:txBody>
            </p:sp>
          </p:grpSp>
        </p:grpSp>
      </p:grpSp>
      <p:grpSp>
        <p:nvGrpSpPr>
          <p:cNvPr id="10" name="Group 9">
            <a:extLst>
              <a:ext uri="{FF2B5EF4-FFF2-40B4-BE49-F238E27FC236}">
                <a16:creationId xmlns:a16="http://schemas.microsoft.com/office/drawing/2014/main" id="{77DC5FF8-00D8-448F-88F8-52A96855F0E1}"/>
              </a:ext>
            </a:extLst>
          </p:cNvPr>
          <p:cNvGrpSpPr/>
          <p:nvPr/>
        </p:nvGrpSpPr>
        <p:grpSpPr>
          <a:xfrm>
            <a:off x="779704" y="2015512"/>
            <a:ext cx="7979983" cy="992244"/>
            <a:chOff x="2610211" y="1682736"/>
            <a:chExt cx="6352358" cy="992244"/>
          </a:xfrm>
        </p:grpSpPr>
        <p:sp>
          <p:nvSpPr>
            <p:cNvPr id="45" name="Rectangle 44">
              <a:extLst>
                <a:ext uri="{FF2B5EF4-FFF2-40B4-BE49-F238E27FC236}">
                  <a16:creationId xmlns:a16="http://schemas.microsoft.com/office/drawing/2014/main" id="{4FF511B2-36E9-4A5A-B501-03D9574A0610}"/>
                </a:ext>
              </a:extLst>
            </p:cNvPr>
            <p:cNvSpPr/>
            <p:nvPr/>
          </p:nvSpPr>
          <p:spPr>
            <a:xfrm>
              <a:off x="2610211" y="1712716"/>
              <a:ext cx="1016350" cy="962264"/>
            </a:xfrm>
            <a:prstGeom prst="rect">
              <a:avLst/>
            </a:prstGeom>
            <a:solidFill>
              <a:srgbClr val="008FC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E3873D36-0205-424A-9C1A-A9FC25816EF4}"/>
                </a:ext>
              </a:extLst>
            </p:cNvPr>
            <p:cNvGrpSpPr/>
            <p:nvPr/>
          </p:nvGrpSpPr>
          <p:grpSpPr>
            <a:xfrm>
              <a:off x="2818229" y="1851736"/>
              <a:ext cx="642610" cy="602037"/>
              <a:chOff x="5093968" y="2078204"/>
              <a:chExt cx="488901" cy="458033"/>
            </a:xfrm>
            <a:solidFill>
              <a:schemeClr val="bg1"/>
            </a:solidFill>
            <a:effectLst/>
          </p:grpSpPr>
          <p:sp>
            <p:nvSpPr>
              <p:cNvPr id="32" name="AutoShape 110">
                <a:extLst>
                  <a:ext uri="{FF2B5EF4-FFF2-40B4-BE49-F238E27FC236}">
                    <a16:creationId xmlns:a16="http://schemas.microsoft.com/office/drawing/2014/main" id="{0D8F97D6-E4CF-4301-A9F3-B77980D7852D}"/>
                  </a:ext>
                </a:extLst>
              </p:cNvPr>
              <p:cNvSpPr>
                <a:spLocks/>
              </p:cNvSpPr>
              <p:nvPr/>
            </p:nvSpPr>
            <p:spPr bwMode="auto">
              <a:xfrm>
                <a:off x="5155710" y="2139108"/>
                <a:ext cx="365425" cy="244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a:ea typeface="+mn-ea"/>
                  <a:cs typeface="+mn-cs"/>
                </a:endParaRPr>
              </a:p>
            </p:txBody>
          </p:sp>
          <p:sp>
            <p:nvSpPr>
              <p:cNvPr id="33" name="AutoShape 111">
                <a:extLst>
                  <a:ext uri="{FF2B5EF4-FFF2-40B4-BE49-F238E27FC236}">
                    <a16:creationId xmlns:a16="http://schemas.microsoft.com/office/drawing/2014/main" id="{AF580EFB-4D7A-44F6-817D-3F63AC9E0B4C}"/>
                  </a:ext>
                </a:extLst>
              </p:cNvPr>
              <p:cNvSpPr>
                <a:spLocks/>
              </p:cNvSpPr>
              <p:nvPr/>
            </p:nvSpPr>
            <p:spPr bwMode="auto">
              <a:xfrm>
                <a:off x="5093968" y="2078204"/>
                <a:ext cx="488901"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a:ea typeface="+mn-ea"/>
                  <a:cs typeface="+mn-cs"/>
                </a:endParaRPr>
              </a:p>
            </p:txBody>
          </p:sp>
        </p:grpSp>
        <p:sp>
          <p:nvSpPr>
            <p:cNvPr id="2" name="TextBox 1">
              <a:extLst>
                <a:ext uri="{FF2B5EF4-FFF2-40B4-BE49-F238E27FC236}">
                  <a16:creationId xmlns:a16="http://schemas.microsoft.com/office/drawing/2014/main" id="{50AAA4C2-5A71-4711-9306-2CB77408BDB1}"/>
                </a:ext>
              </a:extLst>
            </p:cNvPr>
            <p:cNvSpPr txBox="1"/>
            <p:nvPr/>
          </p:nvSpPr>
          <p:spPr>
            <a:xfrm>
              <a:off x="3893237" y="1682736"/>
              <a:ext cx="5069332" cy="830997"/>
            </a:xfrm>
            <a:prstGeom prst="rect">
              <a:avLst/>
            </a:prstGeom>
            <a:noFill/>
          </p:spPr>
          <p:txBody>
            <a:bodyPr wrap="square" rtlCol="0">
              <a:spAutoFit/>
            </a:bodyPr>
            <a:lstStyle/>
            <a:p>
              <a:pPr>
                <a:buClr>
                  <a:srgbClr val="008FCC"/>
                </a:buClr>
              </a:pPr>
              <a:r>
                <a:rPr lang="en-US" sz="2400" dirty="0">
                  <a:solidFill>
                    <a:srgbClr val="000000"/>
                  </a:solidFill>
                  <a:latin typeface="Arial" panose="020B0604020202020204" pitchFamily="34" charset="0"/>
                  <a:cs typeface="Arial" panose="020B0604020202020204" pitchFamily="34" charset="0"/>
                </a:rPr>
                <a:t>SBMEF Guide and Forms may be downloaded from the </a:t>
              </a:r>
              <a:r>
                <a:rPr lang="en-US" sz="2400" dirty="0">
                  <a:solidFill>
                    <a:srgbClr val="000000"/>
                  </a:solidFill>
                  <a:latin typeface="Arial" panose="020B0604020202020204" pitchFamily="34" charset="0"/>
                  <a:cs typeface="Arial" panose="020B0604020202020204" pitchFamily="34" charset="0"/>
                  <a:hlinkClick r:id="rId4"/>
                </a:rPr>
                <a:t>www.sbmef.org</a:t>
              </a:r>
              <a:r>
                <a:rPr lang="en-US" sz="2400" dirty="0">
                  <a:solidFill>
                    <a:srgbClr val="000000"/>
                  </a:solidFill>
                  <a:latin typeface="Arial" panose="020B0604020202020204" pitchFamily="34" charset="0"/>
                  <a:cs typeface="Arial" panose="020B0604020202020204" pitchFamily="34" charset="0"/>
                </a:rPr>
                <a:t> website</a:t>
              </a:r>
            </a:p>
          </p:txBody>
        </p:sp>
      </p:grpSp>
      <p:grpSp>
        <p:nvGrpSpPr>
          <p:cNvPr id="11" name="Group 10">
            <a:extLst>
              <a:ext uri="{FF2B5EF4-FFF2-40B4-BE49-F238E27FC236}">
                <a16:creationId xmlns:a16="http://schemas.microsoft.com/office/drawing/2014/main" id="{5C269E8A-538D-45F8-AD75-B9FC80D1F771}"/>
              </a:ext>
            </a:extLst>
          </p:cNvPr>
          <p:cNvGrpSpPr/>
          <p:nvPr/>
        </p:nvGrpSpPr>
        <p:grpSpPr>
          <a:xfrm>
            <a:off x="779704" y="3281215"/>
            <a:ext cx="8514909" cy="1200329"/>
            <a:chOff x="2571885" y="2908115"/>
            <a:chExt cx="8273008" cy="1200329"/>
          </a:xfrm>
        </p:grpSpPr>
        <p:sp>
          <p:nvSpPr>
            <p:cNvPr id="22" name="Rectangle 21">
              <a:extLst>
                <a:ext uri="{FF2B5EF4-FFF2-40B4-BE49-F238E27FC236}">
                  <a16:creationId xmlns:a16="http://schemas.microsoft.com/office/drawing/2014/main" id="{D8BB64C9-3861-41EB-ACB5-22DECFFFA1D0}"/>
                </a:ext>
              </a:extLst>
            </p:cNvPr>
            <p:cNvSpPr/>
            <p:nvPr/>
          </p:nvSpPr>
          <p:spPr>
            <a:xfrm>
              <a:off x="6459942" y="3429000"/>
              <a:ext cx="4384951" cy="461665"/>
            </a:xfrm>
            <a:prstGeom prst="rect">
              <a:avLst/>
            </a:prstGeom>
          </p:spPr>
          <p:txBody>
            <a:bodyPr wrap="square">
              <a:spAutoFit/>
            </a:bodyPr>
            <a:lstStyle/>
            <a:p>
              <a:pPr>
                <a:buClr>
                  <a:srgbClr val="008FCC"/>
                </a:buClr>
              </a:pPr>
              <a:r>
                <a:rPr lang="en-US" sz="2400" dirty="0">
                  <a:solidFill>
                    <a:schemeClr val="bg1"/>
                  </a:solidFill>
                  <a:latin typeface="Lato" panose="020F0502020204030203" pitchFamily="34" charset="0"/>
                  <a:cs typeface="Arial" panose="020B0604020202020204" pitchFamily="34" charset="0"/>
                </a:rPr>
                <a:t>Online at </a:t>
              </a:r>
              <a:r>
                <a:rPr lang="en-US" sz="2400" dirty="0">
                  <a:solidFill>
                    <a:schemeClr val="bg1"/>
                  </a:solidFill>
                  <a:latin typeface="Lato" panose="020F0502020204030203" pitchFamily="34" charset="0"/>
                  <a:cs typeface="Arial" panose="020B0604020202020204" pitchFamily="34" charset="0"/>
                  <a:hlinkClick r:id="rId4">
                    <a:extLst>
                      <a:ext uri="{A12FA001-AC4F-418D-AE19-62706E023703}">
                        <ahyp:hlinkClr xmlns:ahyp="http://schemas.microsoft.com/office/drawing/2018/hyperlinkcolor" val="tx"/>
                      </a:ext>
                    </a:extLst>
                  </a:hlinkClick>
                </a:rPr>
                <a:t>www.SBMEF.org</a:t>
              </a:r>
              <a:endParaRPr lang="en-US" sz="2400" dirty="0">
                <a:solidFill>
                  <a:schemeClr val="bg1"/>
                </a:solidFill>
                <a:latin typeface="Lato" panose="020F0502020204030203" pitchFamily="34" charset="0"/>
                <a:cs typeface="Arial" panose="020B0604020202020204" pitchFamily="34" charset="0"/>
              </a:endParaRPr>
            </a:p>
          </p:txBody>
        </p:sp>
        <p:grpSp>
          <p:nvGrpSpPr>
            <p:cNvPr id="8" name="Group 7">
              <a:extLst>
                <a:ext uri="{FF2B5EF4-FFF2-40B4-BE49-F238E27FC236}">
                  <a16:creationId xmlns:a16="http://schemas.microsoft.com/office/drawing/2014/main" id="{92CD8350-51E3-4589-BF93-BF82B43709F9}"/>
                </a:ext>
              </a:extLst>
            </p:cNvPr>
            <p:cNvGrpSpPr/>
            <p:nvPr/>
          </p:nvGrpSpPr>
          <p:grpSpPr>
            <a:xfrm>
              <a:off x="2571885" y="3035784"/>
              <a:ext cx="1263282" cy="965777"/>
              <a:chOff x="2571885" y="2908639"/>
              <a:chExt cx="1263282" cy="965777"/>
            </a:xfrm>
          </p:grpSpPr>
          <p:sp>
            <p:nvSpPr>
              <p:cNvPr id="46" name="Rectangle 45">
                <a:extLst>
                  <a:ext uri="{FF2B5EF4-FFF2-40B4-BE49-F238E27FC236}">
                    <a16:creationId xmlns:a16="http://schemas.microsoft.com/office/drawing/2014/main" id="{68D6D866-3C7F-4C6D-A811-EEF8121372D7}"/>
                  </a:ext>
                </a:extLst>
              </p:cNvPr>
              <p:cNvSpPr/>
              <p:nvPr/>
            </p:nvSpPr>
            <p:spPr>
              <a:xfrm>
                <a:off x="2571885" y="2908639"/>
                <a:ext cx="1263282" cy="965777"/>
              </a:xfrm>
              <a:prstGeom prst="rect">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drawing&#10;&#10;Description automatically generated">
                <a:extLst>
                  <a:ext uri="{FF2B5EF4-FFF2-40B4-BE49-F238E27FC236}">
                    <a16:creationId xmlns:a16="http://schemas.microsoft.com/office/drawing/2014/main" id="{CC09A9D3-D93B-43E3-802B-FC2D392DD9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2335" y="2921916"/>
                <a:ext cx="952500" cy="952500"/>
              </a:xfrm>
              <a:prstGeom prst="rect">
                <a:avLst/>
              </a:prstGeom>
              <a:solidFill>
                <a:schemeClr val="accent2"/>
              </a:solidFill>
            </p:spPr>
          </p:pic>
        </p:grpSp>
        <p:sp>
          <p:nvSpPr>
            <p:cNvPr id="5" name="TextBox 4">
              <a:extLst>
                <a:ext uri="{FF2B5EF4-FFF2-40B4-BE49-F238E27FC236}">
                  <a16:creationId xmlns:a16="http://schemas.microsoft.com/office/drawing/2014/main" id="{277C28E9-F088-4226-B4B0-3646C3D42041}"/>
                </a:ext>
              </a:extLst>
            </p:cNvPr>
            <p:cNvSpPr txBox="1"/>
            <p:nvPr/>
          </p:nvSpPr>
          <p:spPr>
            <a:xfrm>
              <a:off x="4199479" y="2908115"/>
              <a:ext cx="6331697" cy="1200329"/>
            </a:xfrm>
            <a:prstGeom prst="rect">
              <a:avLst/>
            </a:prstGeom>
            <a:noFill/>
          </p:spPr>
          <p:txBody>
            <a:bodyPr wrap="square" rtlCol="0">
              <a:spAutoFit/>
            </a:bodyPr>
            <a:lstStyle/>
            <a:p>
              <a:r>
                <a:rPr lang="en-US" sz="2400" dirty="0">
                  <a:solidFill>
                    <a:srgbClr val="000000"/>
                  </a:solidFill>
                  <a:latin typeface="Arial" panose="020B0604020202020204" pitchFamily="34" charset="0"/>
                  <a:cs typeface="Arial" panose="020B0604020202020204" pitchFamily="34" charset="0"/>
                </a:rPr>
                <a:t>SBMEF Guide and Forms may be downloaded from the SBMEF Folder in the National Resources (Community Connections)</a:t>
              </a:r>
              <a:endParaRPr lang="en-US" sz="2400" dirty="0"/>
            </a:p>
          </p:txBody>
        </p:sp>
      </p:grpSp>
      <p:pic>
        <p:nvPicPr>
          <p:cNvPr id="3" name="Picture 2">
            <a:extLst>
              <a:ext uri="{FF2B5EF4-FFF2-40B4-BE49-F238E27FC236}">
                <a16:creationId xmlns:a16="http://schemas.microsoft.com/office/drawing/2014/main" id="{5582ED89-E138-4B5E-9250-01A7CB08EB2F}"/>
              </a:ext>
            </a:extLst>
          </p:cNvPr>
          <p:cNvPicPr>
            <a:picLocks noChangeAspect="1"/>
          </p:cNvPicPr>
          <p:nvPr/>
        </p:nvPicPr>
        <p:blipFill>
          <a:blip r:embed="rId6"/>
          <a:stretch>
            <a:fillRect/>
          </a:stretch>
        </p:blipFill>
        <p:spPr>
          <a:xfrm>
            <a:off x="9094692" y="1960790"/>
            <a:ext cx="2619375" cy="3381375"/>
          </a:xfrm>
          <a:prstGeom prst="rect">
            <a:avLst/>
          </a:prstGeom>
          <a:ln>
            <a:solidFill>
              <a:srgbClr val="0099CC"/>
            </a:solidFill>
          </a:ln>
        </p:spPr>
      </p:pic>
      <p:pic>
        <p:nvPicPr>
          <p:cNvPr id="9" name="Graphic 8" descr="Arrow Clockwise curve">
            <a:extLst>
              <a:ext uri="{FF2B5EF4-FFF2-40B4-BE49-F238E27FC236}">
                <a16:creationId xmlns:a16="http://schemas.microsoft.com/office/drawing/2014/main" id="{45581A58-55E7-4AF1-B89E-D39263B868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0273024">
            <a:off x="10093720" y="4916385"/>
            <a:ext cx="1661725" cy="1661725"/>
          </a:xfrm>
          <a:prstGeom prst="rect">
            <a:avLst/>
          </a:prstGeom>
        </p:spPr>
      </p:pic>
    </p:spTree>
    <p:extLst>
      <p:ext uri="{BB962C8B-B14F-4D97-AF65-F5344CB8AC3E}">
        <p14:creationId xmlns:p14="http://schemas.microsoft.com/office/powerpoint/2010/main" val="3691274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591498" y="5030331"/>
            <a:ext cx="11009004" cy="978609"/>
          </a:xfrm>
          <a:solidFill>
            <a:srgbClr val="CC0066"/>
          </a:solidFill>
          <a:ln>
            <a:solidFill>
              <a:srgbClr val="CC0066"/>
            </a:solidFill>
          </a:ln>
        </p:spPr>
        <p:txBody>
          <a:bodyPr>
            <a:normAutofit/>
          </a:bodyPr>
          <a:lstStyle/>
          <a:p>
            <a:r>
              <a:rPr lang="en-US" dirty="0">
                <a:solidFill>
                  <a:schemeClr val="bg2"/>
                </a:solidFill>
                <a:latin typeface="Lato" panose="020F0502020204030203" pitchFamily="34" charset="0"/>
                <a:cs typeface="Arial" panose="020B0604020202020204" pitchFamily="34" charset="0"/>
              </a:rPr>
              <a:t>  </a:t>
            </a:r>
            <a:r>
              <a:rPr lang="en-US" sz="3600" dirty="0">
                <a:solidFill>
                  <a:schemeClr val="bg1"/>
                </a:solidFill>
                <a:latin typeface="Lato" panose="020F0502020204030203" pitchFamily="34" charset="0"/>
                <a:cs typeface="Arial" panose="020B0604020202020204" pitchFamily="34" charset="0"/>
              </a:rPr>
              <a:t>Responsibilities of SBMEF Trustee</a:t>
            </a:r>
          </a:p>
        </p:txBody>
      </p:sp>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498" y="465448"/>
            <a:ext cx="11009004" cy="4583285"/>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263" y="659426"/>
            <a:ext cx="848755" cy="600494"/>
          </a:xfrm>
          <a:prstGeom prst="rect">
            <a:avLst/>
          </a:prstGeom>
        </p:spPr>
      </p:pic>
    </p:spTree>
    <p:extLst>
      <p:ext uri="{BB962C8B-B14F-4D97-AF65-F5344CB8AC3E}">
        <p14:creationId xmlns:p14="http://schemas.microsoft.com/office/powerpoint/2010/main" val="2150808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BA04904D-1257-4088-A440-976E35C46925}"/>
              </a:ext>
            </a:extLst>
          </p:cNvPr>
          <p:cNvGraphicFramePr/>
          <p:nvPr>
            <p:extLst>
              <p:ext uri="{D42A27DB-BD31-4B8C-83A1-F6EECF244321}">
                <p14:modId xmlns:p14="http://schemas.microsoft.com/office/powerpoint/2010/main" val="3446847119"/>
              </p:ext>
            </p:extLst>
          </p:nvPr>
        </p:nvGraphicFramePr>
        <p:xfrm>
          <a:off x="6017677" y="4008897"/>
          <a:ext cx="5637276" cy="4508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Diagram 8">
            <a:extLst>
              <a:ext uri="{FF2B5EF4-FFF2-40B4-BE49-F238E27FC236}">
                <a16:creationId xmlns:a16="http://schemas.microsoft.com/office/drawing/2014/main" id="{B06C5C68-E6FE-436A-92B1-4FEEDEC84CA7}"/>
              </a:ext>
            </a:extLst>
          </p:cNvPr>
          <p:cNvGraphicFramePr/>
          <p:nvPr>
            <p:extLst>
              <p:ext uri="{D42A27DB-BD31-4B8C-83A1-F6EECF244321}">
                <p14:modId xmlns:p14="http://schemas.microsoft.com/office/powerpoint/2010/main" val="3557749524"/>
              </p:ext>
            </p:extLst>
          </p:nvPr>
        </p:nvGraphicFramePr>
        <p:xfrm>
          <a:off x="1558977" y="344774"/>
          <a:ext cx="12166677" cy="614492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6" name="Title 1">
            <a:extLst>
              <a:ext uri="{FF2B5EF4-FFF2-40B4-BE49-F238E27FC236}">
                <a16:creationId xmlns:a16="http://schemas.microsoft.com/office/drawing/2014/main" id="{EBFDA3F3-B080-46B5-807D-403C29587829}"/>
              </a:ext>
            </a:extLst>
          </p:cNvPr>
          <p:cNvSpPr>
            <a:spLocks noGrp="1"/>
          </p:cNvSpPr>
          <p:nvPr>
            <p:ph type="title"/>
          </p:nvPr>
        </p:nvSpPr>
        <p:spPr>
          <a:xfrm>
            <a:off x="464696" y="2924296"/>
            <a:ext cx="2788170" cy="688334"/>
          </a:xfrm>
          <a:prstGeom prst="rect">
            <a:avLst/>
          </a:prstGeom>
        </p:spPr>
        <p:txBody>
          <a:bodyPr vert="horz" lIns="36000" tIns="0" rIns="0" bIns="0" rtlCol="0" anchor="ctr">
            <a:noAutofit/>
          </a:bodyPr>
          <a:lstStyle/>
          <a:p>
            <a:r>
              <a:rPr lang="en-US" sz="4400" dirty="0">
                <a:solidFill>
                  <a:srgbClr val="000000"/>
                </a:solidFill>
                <a:latin typeface="Lato" panose="020F0502020204030203" pitchFamily="34" charset="0"/>
              </a:rPr>
              <a:t>AGENDA</a:t>
            </a:r>
          </a:p>
        </p:txBody>
      </p:sp>
    </p:spTree>
    <p:extLst>
      <p:ext uri="{BB962C8B-B14F-4D97-AF65-F5344CB8AC3E}">
        <p14:creationId xmlns:p14="http://schemas.microsoft.com/office/powerpoint/2010/main" val="759656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DEE4B-C06C-4EF0-B3AF-9415BFD16D5B}"/>
              </a:ext>
            </a:extLst>
          </p:cNvPr>
          <p:cNvSpPr>
            <a:spLocks noGrp="1"/>
          </p:cNvSpPr>
          <p:nvPr>
            <p:ph type="ctrTitle"/>
          </p:nvPr>
        </p:nvSpPr>
        <p:spPr>
          <a:xfrm>
            <a:off x="212941" y="130820"/>
            <a:ext cx="11766117" cy="1066800"/>
          </a:xfrm>
          <a:prstGeom prst="rect">
            <a:avLst/>
          </a:prstGeom>
          <a:solidFill>
            <a:schemeClr val="bg1">
              <a:alpha val="60000"/>
            </a:schemeClr>
          </a:solidFill>
        </p:spPr>
        <p:txBody>
          <a:bodyPr vert="horz" lIns="91440" tIns="45720" rIns="91440" bIns="45720" rtlCol="0" anchor="ctr" anchorCtr="0">
            <a:noAutofit/>
          </a:bodyPr>
          <a:lstStyle/>
          <a:p>
            <a:pPr algn="l"/>
            <a:r>
              <a:rPr lang="en-US" sz="3200" dirty="0">
                <a:solidFill>
                  <a:srgbClr val="000000"/>
                </a:solidFill>
                <a:latin typeface="Lato" panose="020F0502020204030203" pitchFamily="34" charset="0"/>
              </a:rPr>
              <a:t>Responsibilities of the Board of Trustees</a:t>
            </a:r>
          </a:p>
        </p:txBody>
      </p:sp>
      <p:sp>
        <p:nvSpPr>
          <p:cNvPr id="3" name="Rectangle 2">
            <a:extLst>
              <a:ext uri="{FF2B5EF4-FFF2-40B4-BE49-F238E27FC236}">
                <a16:creationId xmlns:a16="http://schemas.microsoft.com/office/drawing/2014/main" id="{5963928F-26BF-4122-8C60-A67901B17ABD}"/>
              </a:ext>
            </a:extLst>
          </p:cNvPr>
          <p:cNvSpPr/>
          <p:nvPr/>
        </p:nvSpPr>
        <p:spPr>
          <a:xfrm>
            <a:off x="5797330" y="1197620"/>
            <a:ext cx="5806443" cy="4646400"/>
          </a:xfrm>
          <a:prstGeom prst="rect">
            <a:avLst/>
          </a:prstGeom>
        </p:spPr>
        <p:txBody>
          <a:bodyPr wrap="square">
            <a:spAutoFit/>
          </a:bodyPr>
          <a:lstStyle/>
          <a:p>
            <a:pPr defTabSz="914400">
              <a:lnSpc>
                <a:spcPct val="90000"/>
              </a:lnSpc>
              <a:spcBef>
                <a:spcPts val="1000"/>
              </a:spcBef>
              <a:buClr>
                <a:srgbClr val="0070C0"/>
              </a:buClr>
              <a:buSzPct val="80000"/>
            </a:pPr>
            <a:r>
              <a:rPr lang="en-US" sz="2400" dirty="0">
                <a:solidFill>
                  <a:srgbClr val="008FCB"/>
                </a:solidFill>
                <a:latin typeface="Arial" panose="020B0604020202020204" pitchFamily="34" charset="0"/>
                <a:cs typeface="Arial" panose="020B0604020202020204" pitchFamily="34" charset="0"/>
              </a:rPr>
              <a:t>Our Great Team…</a:t>
            </a:r>
            <a:endParaRPr lang="en-US" altLang="en-US" sz="2400" dirty="0">
              <a:solidFill>
                <a:srgbClr val="008FCB"/>
              </a:solidFill>
              <a:latin typeface="Arial" panose="020B0604020202020204" pitchFamily="34" charset="0"/>
              <a:cs typeface="Arial" panose="020B0604020202020204" pitchFamily="34" charset="0"/>
            </a:endParaRPr>
          </a:p>
          <a:p>
            <a:pPr marL="279400" indent="-279400" defTabSz="914400">
              <a:lnSpc>
                <a:spcPct val="90000"/>
              </a:lnSpc>
              <a:spcBef>
                <a:spcPts val="1000"/>
              </a:spcBef>
              <a:buClr>
                <a:srgbClr val="0070C0"/>
              </a:buClr>
              <a:buSzPct val="100000"/>
              <a:buFont typeface="Arial" panose="020B0604020202020204" pitchFamily="34" charset="0"/>
              <a:buChar char="•"/>
            </a:pPr>
            <a:r>
              <a:rPr lang="en-US" altLang="en-US" sz="2400" dirty="0">
                <a:solidFill>
                  <a:srgbClr val="000000"/>
                </a:solidFill>
                <a:latin typeface="Arial" panose="020B0604020202020204" pitchFamily="34" charset="0"/>
                <a:cs typeface="Arial" panose="020B0604020202020204" pitchFamily="34" charset="0"/>
              </a:rPr>
              <a:t>Determines the number, value and type of scholarships awarded each year.</a:t>
            </a:r>
          </a:p>
          <a:p>
            <a:pPr marL="279400" indent="-279400" defTabSz="914400">
              <a:lnSpc>
                <a:spcPct val="90000"/>
              </a:lnSpc>
              <a:spcBef>
                <a:spcPts val="1000"/>
              </a:spcBef>
              <a:buClr>
                <a:srgbClr val="0070C0"/>
              </a:buClr>
              <a:buSzPct val="100000"/>
              <a:buFont typeface="Arial" panose="020B0604020202020204" pitchFamily="34" charset="0"/>
              <a:buChar char="•"/>
            </a:pPr>
            <a:r>
              <a:rPr lang="en-US" altLang="en-US" sz="2400" dirty="0">
                <a:solidFill>
                  <a:srgbClr val="000000"/>
                </a:solidFill>
                <a:latin typeface="Arial" panose="020B0604020202020204" pitchFamily="34" charset="0"/>
                <a:cs typeface="Arial" panose="020B0604020202020204" pitchFamily="34" charset="0"/>
              </a:rPr>
              <a:t>Determines the field of study, institution and GPA for all national scholarships.</a:t>
            </a:r>
          </a:p>
          <a:p>
            <a:pPr marL="279400" indent="-279400" defTabSz="914400">
              <a:lnSpc>
                <a:spcPct val="90000"/>
              </a:lnSpc>
              <a:spcBef>
                <a:spcPts val="1000"/>
              </a:spcBef>
              <a:buClr>
                <a:srgbClr val="0070C0"/>
              </a:buClr>
              <a:buSzPct val="100000"/>
              <a:buFont typeface="Arial" panose="020B0604020202020204" pitchFamily="34" charset="0"/>
              <a:buChar char="•"/>
            </a:pPr>
            <a:r>
              <a:rPr lang="en-US" altLang="en-US" sz="2400" dirty="0">
                <a:solidFill>
                  <a:srgbClr val="000000"/>
                </a:solidFill>
                <a:latin typeface="Arial" panose="020B0604020202020204" pitchFamily="34" charset="0"/>
                <a:cs typeface="Arial" panose="020B0604020202020204" pitchFamily="34" charset="0"/>
              </a:rPr>
              <a:t>Meets at least 2x per year.                                                                 </a:t>
            </a:r>
            <a:endParaRPr lang="en-US" altLang="en-US" sz="2400" i="1" dirty="0">
              <a:solidFill>
                <a:srgbClr val="000000"/>
              </a:solidFill>
              <a:latin typeface="Arial" panose="020B0604020202020204" pitchFamily="34" charset="0"/>
              <a:cs typeface="Arial" panose="020B0604020202020204" pitchFamily="34" charset="0"/>
            </a:endParaRPr>
          </a:p>
          <a:p>
            <a:pPr marL="279400" indent="-279400" defTabSz="914400">
              <a:lnSpc>
                <a:spcPct val="90000"/>
              </a:lnSpc>
              <a:spcBef>
                <a:spcPts val="1000"/>
              </a:spcBef>
              <a:buClr>
                <a:srgbClr val="0070C0"/>
              </a:buClr>
              <a:buSzPct val="100000"/>
              <a:buFont typeface="Arial" panose="020B0604020202020204" pitchFamily="34" charset="0"/>
              <a:buChar char="•"/>
            </a:pPr>
            <a:r>
              <a:rPr lang="en-US" altLang="en-US" sz="2400" dirty="0">
                <a:solidFill>
                  <a:srgbClr val="000000"/>
                </a:solidFill>
                <a:latin typeface="Arial" panose="020B0604020202020204" pitchFamily="34" charset="0"/>
                <a:cs typeface="Arial" panose="020B0604020202020204" pitchFamily="34" charset="0"/>
              </a:rPr>
              <a:t>Has fiduciary responsibility for the fund.</a:t>
            </a:r>
          </a:p>
          <a:p>
            <a:pPr marL="279400" indent="-279400" defTabSz="914400">
              <a:lnSpc>
                <a:spcPct val="90000"/>
              </a:lnSpc>
              <a:spcBef>
                <a:spcPts val="1000"/>
              </a:spcBef>
              <a:buClr>
                <a:srgbClr val="0070C0"/>
              </a:buClr>
              <a:buSzPct val="100000"/>
              <a:buFont typeface="Arial" panose="020B0604020202020204" pitchFamily="34" charset="0"/>
              <a:buChar char="•"/>
            </a:pPr>
            <a:r>
              <a:rPr lang="en-US" altLang="en-US" sz="2400" dirty="0">
                <a:solidFill>
                  <a:srgbClr val="000000"/>
                </a:solidFill>
                <a:latin typeface="Arial" panose="020B0604020202020204" pitchFamily="34" charset="0"/>
                <a:cs typeface="Arial" panose="020B0604020202020204" pitchFamily="34" charset="0"/>
              </a:rPr>
              <a:t>Responsible for perpetuating the fund.</a:t>
            </a:r>
          </a:p>
          <a:p>
            <a:pPr marL="279400" indent="-279400" defTabSz="914400">
              <a:lnSpc>
                <a:spcPct val="90000"/>
              </a:lnSpc>
              <a:spcBef>
                <a:spcPts val="1000"/>
              </a:spcBef>
              <a:buClr>
                <a:srgbClr val="0070C0"/>
              </a:buClr>
              <a:buSzPct val="100000"/>
              <a:buFont typeface="Arial" panose="020B0604020202020204" pitchFamily="34" charset="0"/>
              <a:buChar char="•"/>
            </a:pPr>
            <a:r>
              <a:rPr lang="en-US" altLang="en-US" sz="2400" dirty="0">
                <a:solidFill>
                  <a:srgbClr val="000000"/>
                </a:solidFill>
                <a:latin typeface="Arial" panose="020B0604020202020204" pitchFamily="34" charset="0"/>
                <a:cs typeface="Arial" panose="020B0604020202020204" pitchFamily="34" charset="0"/>
              </a:rPr>
              <a:t>Reviews applications and awards scholarships.</a:t>
            </a:r>
          </a:p>
          <a:p>
            <a:pPr defTabSz="914400">
              <a:lnSpc>
                <a:spcPct val="90000"/>
              </a:lnSpc>
              <a:spcBef>
                <a:spcPts val="1000"/>
              </a:spcBef>
              <a:buClr>
                <a:srgbClr val="0070C0"/>
              </a:buClr>
              <a:buSzPct val="100000"/>
            </a:pPr>
            <a:endParaRPr lang="en-US" sz="2400" dirty="0">
              <a:solidFill>
                <a:srgbClr val="0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3624F1A2-95DC-4EA7-B927-155F3ED9CCBF}"/>
              </a:ext>
            </a:extLst>
          </p:cNvPr>
          <p:cNvSpPr txBox="1"/>
          <p:nvPr/>
        </p:nvSpPr>
        <p:spPr>
          <a:xfrm>
            <a:off x="-139889" y="8536475"/>
            <a:ext cx="12191999" cy="2971800"/>
          </a:xfrm>
          <a:prstGeom prst="rect">
            <a:avLst/>
          </a:prstGeom>
          <a:solidFill>
            <a:srgbClr val="000000">
              <a:alpha val="30000"/>
            </a:srgbClr>
          </a:solidFill>
        </p:spPr>
        <p:txBody>
          <a:bodyPr vert="horz" lIns="91440" tIns="252000" rIns="90000" bIns="45720" rtlCol="0" anchor="t" anchorCtr="0">
            <a:normAutofit/>
          </a:bodyPr>
          <a:lstStyle/>
          <a:p>
            <a:pPr algn="ctr" defTabSz="914400">
              <a:lnSpc>
                <a:spcPct val="90000"/>
              </a:lnSpc>
              <a:spcBef>
                <a:spcPts val="1000"/>
              </a:spcBef>
              <a:buClr>
                <a:srgbClr val="0070C0"/>
              </a:buClr>
              <a:buSzPct val="80000"/>
            </a:pPr>
            <a:endParaRPr lang="en-US" altLang="en-US" sz="700">
              <a:solidFill>
                <a:schemeClr val="bg1"/>
              </a:solidFill>
              <a:latin typeface="+mj-lt"/>
            </a:endParaRPr>
          </a:p>
        </p:txBody>
      </p:sp>
      <p:pic>
        <p:nvPicPr>
          <p:cNvPr id="8" name="Picture 7">
            <a:extLst>
              <a:ext uri="{FF2B5EF4-FFF2-40B4-BE49-F238E27FC236}">
                <a16:creationId xmlns:a16="http://schemas.microsoft.com/office/drawing/2014/main" id="{1ECE20BE-A8C5-49C8-A6D2-5001B2E20864}"/>
              </a:ext>
            </a:extLst>
          </p:cNvPr>
          <p:cNvPicPr>
            <a:picLocks noChangeAspect="1"/>
          </p:cNvPicPr>
          <p:nvPr/>
        </p:nvPicPr>
        <p:blipFill>
          <a:blip r:embed="rId3"/>
          <a:stretch>
            <a:fillRect/>
          </a:stretch>
        </p:blipFill>
        <p:spPr>
          <a:xfrm>
            <a:off x="289557" y="2049905"/>
            <a:ext cx="5507773" cy="2759518"/>
          </a:xfrm>
          <a:prstGeom prst="rect">
            <a:avLst/>
          </a:prstGeom>
        </p:spPr>
      </p:pic>
    </p:spTree>
    <p:extLst>
      <p:ext uri="{BB962C8B-B14F-4D97-AF65-F5344CB8AC3E}">
        <p14:creationId xmlns:p14="http://schemas.microsoft.com/office/powerpoint/2010/main" val="769698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600516" y="4995725"/>
            <a:ext cx="11009004" cy="758471"/>
          </a:xfrm>
          <a:solidFill>
            <a:srgbClr val="FFC000"/>
          </a:solidFill>
          <a:ln>
            <a:solidFill>
              <a:srgbClr val="FFC000"/>
            </a:solidFill>
          </a:ln>
        </p:spPr>
        <p:txBody>
          <a:bodyPr>
            <a:normAutofit lnSpcReduction="10000"/>
          </a:bodyPr>
          <a:lstStyle/>
          <a:p>
            <a:r>
              <a:rPr lang="en-US" dirty="0">
                <a:solidFill>
                  <a:schemeClr val="bg2"/>
                </a:solidFill>
                <a:latin typeface="Arial" panose="020B0604020202020204" pitchFamily="34" charset="0"/>
                <a:cs typeface="Arial" panose="020B0604020202020204" pitchFamily="34" charset="0"/>
              </a:rPr>
              <a:t>  </a:t>
            </a:r>
            <a:r>
              <a:rPr lang="en-US" sz="3600" dirty="0">
                <a:latin typeface="Lato" panose="020F0502020204030203" pitchFamily="34" charset="0"/>
                <a:cs typeface="Arial" panose="020B0604020202020204" pitchFamily="34" charset="0"/>
              </a:rPr>
              <a:t>Ways You Can Support SBMEF</a:t>
            </a:r>
            <a:endParaRPr lang="en-US" sz="3600" dirty="0">
              <a:solidFill>
                <a:schemeClr val="bg1"/>
              </a:solidFill>
              <a:latin typeface="Lato" panose="020F0502020204030203" pitchFamily="34" charset="0"/>
              <a:cs typeface="Arial" panose="020B0604020202020204" pitchFamily="34" charset="0"/>
            </a:endParaRPr>
          </a:p>
        </p:txBody>
      </p:sp>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516" y="412440"/>
            <a:ext cx="11009004" cy="4583285"/>
          </a:xfrm>
          <a:prstGeom prst="rect">
            <a:avLst/>
          </a:prstGeom>
          <a:solidFill>
            <a:schemeClr val="bg1">
              <a:lumMod val="75000"/>
            </a:schemeClr>
          </a:solidFill>
        </p:spPr>
      </p:pic>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264" y="681607"/>
            <a:ext cx="676476" cy="478607"/>
          </a:xfrm>
          <a:prstGeom prst="rect">
            <a:avLst/>
          </a:prstGeom>
        </p:spPr>
      </p:pic>
    </p:spTree>
    <p:extLst>
      <p:ext uri="{BB962C8B-B14F-4D97-AF65-F5344CB8AC3E}">
        <p14:creationId xmlns:p14="http://schemas.microsoft.com/office/powerpoint/2010/main" val="1135300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8D5BAE-EEBE-4659-B9AD-4138A7B66459}"/>
              </a:ext>
            </a:extLst>
          </p:cNvPr>
          <p:cNvPicPr>
            <a:picLocks noChangeAspect="1"/>
          </p:cNvPicPr>
          <p:nvPr/>
        </p:nvPicPr>
        <p:blipFill>
          <a:blip r:embed="rId3"/>
          <a:stretch>
            <a:fillRect/>
          </a:stretch>
        </p:blipFill>
        <p:spPr>
          <a:xfrm>
            <a:off x="289558" y="1710297"/>
            <a:ext cx="4192501" cy="4209238"/>
          </a:xfrm>
          <a:prstGeom prst="rect">
            <a:avLst/>
          </a:prstGeom>
        </p:spPr>
      </p:pic>
      <p:sp>
        <p:nvSpPr>
          <p:cNvPr id="2" name="Title 1">
            <a:extLst>
              <a:ext uri="{FF2B5EF4-FFF2-40B4-BE49-F238E27FC236}">
                <a16:creationId xmlns:a16="http://schemas.microsoft.com/office/drawing/2014/main" id="{3D8D1F98-AAF3-44E3-ACE5-FA2A30EC698D}"/>
              </a:ext>
            </a:extLst>
          </p:cNvPr>
          <p:cNvSpPr>
            <a:spLocks noGrp="1"/>
          </p:cNvSpPr>
          <p:nvPr>
            <p:ph type="title"/>
          </p:nvPr>
        </p:nvSpPr>
        <p:spPr>
          <a:xfrm>
            <a:off x="840530" y="570230"/>
            <a:ext cx="10510939" cy="736469"/>
          </a:xfrm>
        </p:spPr>
        <p:txBody>
          <a:bodyPr>
            <a:normAutofit/>
          </a:bodyPr>
          <a:lstStyle/>
          <a:p>
            <a:r>
              <a:rPr lang="en-US" sz="3200" dirty="0">
                <a:solidFill>
                  <a:srgbClr val="000000"/>
                </a:solidFill>
                <a:latin typeface="Lato" panose="020F0502020204030203" pitchFamily="34" charset="0"/>
              </a:rPr>
              <a:t>Ways You Can Support SBMEF </a:t>
            </a:r>
          </a:p>
        </p:txBody>
      </p:sp>
      <p:sp>
        <p:nvSpPr>
          <p:cNvPr id="8" name="TextBox 7">
            <a:extLst>
              <a:ext uri="{FF2B5EF4-FFF2-40B4-BE49-F238E27FC236}">
                <a16:creationId xmlns:a16="http://schemas.microsoft.com/office/drawing/2014/main" id="{2F5D827A-F639-42D3-8EA9-DBD23158012B}"/>
              </a:ext>
            </a:extLst>
          </p:cNvPr>
          <p:cNvSpPr txBox="1"/>
          <p:nvPr/>
        </p:nvSpPr>
        <p:spPr>
          <a:xfrm>
            <a:off x="4673600" y="2660754"/>
            <a:ext cx="6974009" cy="3108543"/>
          </a:xfrm>
          <a:prstGeom prst="rect">
            <a:avLst/>
          </a:prstGeom>
          <a:noFill/>
        </p:spPr>
        <p:txBody>
          <a:bodyPr wrap="square" rtlCol="0">
            <a:spAutoFit/>
          </a:bodyPr>
          <a:lstStyle/>
          <a:p>
            <a:pPr>
              <a:spcBef>
                <a:spcPct val="0"/>
              </a:spcBef>
              <a:buClr>
                <a:srgbClr val="000000"/>
              </a:buClr>
              <a:defRPr/>
            </a:pPr>
            <a:r>
              <a:rPr lang="en-US" sz="2400" dirty="0">
                <a:solidFill>
                  <a:srgbClr val="000000"/>
                </a:solidFill>
                <a:latin typeface="Arial" panose="020B0604020202020204" pitchFamily="34" charset="0"/>
                <a:cs typeface="Arial" panose="020B0604020202020204" pitchFamily="34" charset="0"/>
              </a:rPr>
              <a:t>Make a contribution to SBMEF - </a:t>
            </a:r>
            <a:r>
              <a:rPr lang="en-US" sz="2400" i="1" dirty="0">
                <a:solidFill>
                  <a:srgbClr val="000000"/>
                </a:solidFill>
                <a:latin typeface="Arial" panose="020B0604020202020204" pitchFamily="34" charset="0"/>
                <a:ea typeface="Calibri" panose="020F0502020204030204" pitchFamily="34" charset="0"/>
                <a:cs typeface="Arial" panose="020B0604020202020204" pitchFamily="34" charset="0"/>
              </a:rPr>
              <a:t>If you donate $25 or more TODAY, you will receive a                                            </a:t>
            </a:r>
          </a:p>
          <a:p>
            <a:pPr>
              <a:spcBef>
                <a:spcPct val="0"/>
              </a:spcBef>
              <a:buClr>
                <a:srgbClr val="000000"/>
              </a:buClr>
              <a:defRPr/>
            </a:pPr>
            <a:endParaRPr lang="en-US" sz="2400" i="1"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algn="ctr">
              <a:spcBef>
                <a:spcPct val="0"/>
              </a:spcBef>
              <a:buClr>
                <a:srgbClr val="000000"/>
              </a:buClr>
              <a:defRPr/>
            </a:pPr>
            <a:r>
              <a:rPr lang="en-US" sz="2800" b="1" dirty="0">
                <a:solidFill>
                  <a:srgbClr val="0099CC"/>
                </a:solidFill>
                <a:latin typeface="Arial" panose="020B0604020202020204" pitchFamily="34" charset="0"/>
                <a:ea typeface="Calibri" panose="020F0502020204030204" pitchFamily="34" charset="0"/>
                <a:cs typeface="Arial" panose="020B0604020202020204" pitchFamily="34" charset="0"/>
              </a:rPr>
              <a:t>I DONATED TO SBMEF</a:t>
            </a:r>
          </a:p>
          <a:p>
            <a:pPr>
              <a:spcBef>
                <a:spcPct val="0"/>
              </a:spcBef>
              <a:buClr>
                <a:srgbClr val="000000"/>
              </a:buClr>
              <a:defRPr/>
            </a:pPr>
            <a:endParaRPr lang="en-US" sz="2400" b="1" i="1" dirty="0">
              <a:solidFill>
                <a:srgbClr val="008FCB"/>
              </a:solidFill>
              <a:latin typeface="Arial" panose="020B0604020202020204" pitchFamily="34" charset="0"/>
              <a:ea typeface="Calibri" panose="020F0502020204030204" pitchFamily="34" charset="0"/>
              <a:cs typeface="Arial" panose="020B0604020202020204" pitchFamily="34" charset="0"/>
            </a:endParaRPr>
          </a:p>
          <a:p>
            <a:pPr>
              <a:spcBef>
                <a:spcPct val="0"/>
              </a:spcBef>
              <a:buClr>
                <a:srgbClr val="000000"/>
              </a:buClr>
              <a:defRPr/>
            </a:pPr>
            <a:r>
              <a:rPr lang="en-US" sz="2400" i="1" dirty="0">
                <a:solidFill>
                  <a:srgbClr val="000000"/>
                </a:solidFill>
                <a:latin typeface="Arial" panose="020B0604020202020204" pitchFamily="34" charset="0"/>
                <a:ea typeface="Calibri" panose="020F0502020204030204" pitchFamily="34" charset="0"/>
                <a:cs typeface="Arial" panose="020B0604020202020204" pitchFamily="34" charset="0"/>
              </a:rPr>
              <a:t>Ribbon and a picture with the board of trustees at the end of today’s session.</a:t>
            </a:r>
            <a:endParaRPr lang="en-US" sz="24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a:spcBef>
                <a:spcPct val="0"/>
              </a:spcBef>
              <a:buClr>
                <a:srgbClr val="008FCC"/>
              </a:buClr>
              <a:defRPr/>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8410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E0944A-DE9B-4748-AB3B-8DE4B7444BBB}"/>
              </a:ext>
            </a:extLst>
          </p:cNvPr>
          <p:cNvSpPr txBox="1"/>
          <p:nvPr/>
        </p:nvSpPr>
        <p:spPr>
          <a:xfrm>
            <a:off x="5297827" y="1679915"/>
            <a:ext cx="6575685" cy="4154984"/>
          </a:xfrm>
          <a:prstGeom prst="rect">
            <a:avLst/>
          </a:prstGeom>
          <a:noFill/>
        </p:spPr>
        <p:txBody>
          <a:bodyPr wrap="square" rtlCol="0">
            <a:spAutoFit/>
          </a:bodyPr>
          <a:lstStyle/>
          <a:p>
            <a:pPr marL="342900" indent="-342900">
              <a:spcBef>
                <a:spcPct val="0"/>
              </a:spcBef>
              <a:buClr>
                <a:srgbClr val="000000"/>
              </a:buClr>
              <a:buFont typeface="Wingdings" panose="05000000000000000000" pitchFamily="2" charset="2"/>
              <a:buChar char="§"/>
              <a:defRPr/>
            </a:pPr>
            <a:r>
              <a:rPr lang="en-US" sz="2400" dirty="0">
                <a:solidFill>
                  <a:srgbClr val="000000"/>
                </a:solidFill>
                <a:latin typeface="Arial" panose="020B0604020202020204" pitchFamily="34" charset="0"/>
                <a:ea typeface="Calibri" panose="020F0502020204030204" pitchFamily="34" charset="0"/>
                <a:cs typeface="Arial" panose="020B0604020202020204" pitchFamily="34" charset="0"/>
              </a:rPr>
              <a:t>When shopping on Amazon, use Amazon Smile and select the Stephen </a:t>
            </a:r>
            <a:r>
              <a:rPr lang="en-US" sz="2400" dirty="0" err="1">
                <a:solidFill>
                  <a:srgbClr val="000000"/>
                </a:solidFill>
                <a:latin typeface="Arial" panose="020B0604020202020204" pitchFamily="34" charset="0"/>
                <a:ea typeface="Calibri" panose="020F0502020204030204" pitchFamily="34" charset="0"/>
                <a:cs typeface="Arial" panose="020B0604020202020204" pitchFamily="34" charset="0"/>
              </a:rPr>
              <a:t>Bufton</a:t>
            </a:r>
            <a:r>
              <a:rPr lang="en-US" sz="2400" dirty="0">
                <a:solidFill>
                  <a:srgbClr val="000000"/>
                </a:solidFill>
                <a:latin typeface="Arial" panose="020B0604020202020204" pitchFamily="34" charset="0"/>
                <a:ea typeface="Calibri" panose="020F0502020204030204" pitchFamily="34" charset="0"/>
                <a:cs typeface="Arial" panose="020B0604020202020204" pitchFamily="34" charset="0"/>
              </a:rPr>
              <a:t> Memorial Educational Fund as your charity!</a:t>
            </a:r>
          </a:p>
          <a:p>
            <a:pPr marL="457200" indent="-457200">
              <a:spcBef>
                <a:spcPct val="0"/>
              </a:spcBef>
              <a:buClr>
                <a:srgbClr val="008FCC"/>
              </a:buClr>
              <a:buFont typeface="Wingdings" panose="05000000000000000000" pitchFamily="2" charset="2"/>
              <a:buChar char="§"/>
              <a:defRPr/>
            </a:pPr>
            <a:endParaRPr lang="en-US" sz="24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indent="-342900">
              <a:spcBef>
                <a:spcPct val="0"/>
              </a:spcBef>
              <a:buClr>
                <a:srgbClr val="000000"/>
              </a:buClr>
              <a:buFont typeface="Wingdings" panose="05000000000000000000" pitchFamily="2" charset="2"/>
              <a:buChar char="§"/>
              <a:defRPr/>
            </a:pPr>
            <a:r>
              <a:rPr lang="en-US" sz="2400" dirty="0">
                <a:solidFill>
                  <a:srgbClr val="000000"/>
                </a:solidFill>
                <a:latin typeface="Arial" panose="020B0604020202020204" pitchFamily="34" charset="0"/>
                <a:ea typeface="Calibri" panose="020F0502020204030204" pitchFamily="34" charset="0"/>
                <a:cs typeface="Arial" panose="020B0604020202020204" pitchFamily="34" charset="0"/>
              </a:rPr>
              <a:t>If you are an employer, consider implementing an employer match program.</a:t>
            </a:r>
          </a:p>
          <a:p>
            <a:pPr marL="342900" indent="-342900">
              <a:spcBef>
                <a:spcPct val="0"/>
              </a:spcBef>
              <a:buClr>
                <a:srgbClr val="000000"/>
              </a:buClr>
              <a:buFont typeface="Wingdings" panose="05000000000000000000" pitchFamily="2" charset="2"/>
              <a:buChar char="§"/>
              <a:defRPr/>
            </a:pPr>
            <a:endParaRPr lang="en-US" sz="24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342900" indent="-342900">
              <a:spcBef>
                <a:spcPct val="0"/>
              </a:spcBef>
              <a:buClr>
                <a:srgbClr val="000000"/>
              </a:buClr>
              <a:buFont typeface="Wingdings" panose="05000000000000000000" pitchFamily="2" charset="2"/>
              <a:buChar char="§"/>
              <a:defRPr/>
            </a:pPr>
            <a:r>
              <a:rPr lang="en-US" sz="2400" dirty="0">
                <a:solidFill>
                  <a:srgbClr val="000000"/>
                </a:solidFill>
                <a:latin typeface="Arial" panose="020B0604020202020204" pitchFamily="34" charset="0"/>
                <a:ea typeface="Calibri" panose="020F0502020204030204" pitchFamily="34" charset="0"/>
                <a:cs typeface="Arial" panose="020B0604020202020204" pitchFamily="34" charset="0"/>
              </a:rPr>
              <a:t>If you are an employee, consider participating in your employer’s match program.</a:t>
            </a:r>
          </a:p>
          <a:p>
            <a:pPr marL="342900" indent="-342900">
              <a:spcBef>
                <a:spcPct val="0"/>
              </a:spcBef>
              <a:buClr>
                <a:srgbClr val="008FCC"/>
              </a:buClr>
              <a:buFont typeface="Wingdings" panose="05000000000000000000" pitchFamily="2" charset="2"/>
              <a:buChar char="§"/>
              <a:defRPr/>
            </a:pPr>
            <a:endParaRPr lang="en-US" sz="2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5AB23A8-F9F2-4669-AB1F-2D1E9AF84CFD}"/>
              </a:ext>
            </a:extLst>
          </p:cNvPr>
          <p:cNvPicPr>
            <a:picLocks noChangeAspect="1"/>
          </p:cNvPicPr>
          <p:nvPr/>
        </p:nvPicPr>
        <p:blipFill>
          <a:blip r:embed="rId3"/>
          <a:stretch>
            <a:fillRect/>
          </a:stretch>
        </p:blipFill>
        <p:spPr>
          <a:xfrm>
            <a:off x="1015193" y="1679915"/>
            <a:ext cx="3970915" cy="3704522"/>
          </a:xfrm>
          <a:prstGeom prst="rect">
            <a:avLst/>
          </a:prstGeom>
          <a:ln>
            <a:solidFill>
              <a:srgbClr val="000000"/>
            </a:solidFill>
          </a:ln>
        </p:spPr>
      </p:pic>
      <p:sp>
        <p:nvSpPr>
          <p:cNvPr id="2" name="Rectangle 1">
            <a:extLst>
              <a:ext uri="{FF2B5EF4-FFF2-40B4-BE49-F238E27FC236}">
                <a16:creationId xmlns:a16="http://schemas.microsoft.com/office/drawing/2014/main" id="{D06EA7EB-5A74-44D5-89D4-ECF799D87A7A}"/>
              </a:ext>
            </a:extLst>
          </p:cNvPr>
          <p:cNvSpPr/>
          <p:nvPr/>
        </p:nvSpPr>
        <p:spPr>
          <a:xfrm>
            <a:off x="1015193" y="682077"/>
            <a:ext cx="5740931" cy="584775"/>
          </a:xfrm>
          <a:prstGeom prst="rect">
            <a:avLst/>
          </a:prstGeom>
        </p:spPr>
        <p:txBody>
          <a:bodyPr wrap="none">
            <a:spAutoFit/>
          </a:bodyPr>
          <a:lstStyle/>
          <a:p>
            <a:r>
              <a:rPr lang="en-US" sz="3200" b="1" dirty="0">
                <a:solidFill>
                  <a:srgbClr val="000000"/>
                </a:solidFill>
                <a:latin typeface="Lato" panose="020F0502020204030203" pitchFamily="34" charset="0"/>
              </a:rPr>
              <a:t>Ways You Can Support SBMEF </a:t>
            </a:r>
            <a:endParaRPr lang="en-US" sz="3200" b="1" dirty="0"/>
          </a:p>
        </p:txBody>
      </p:sp>
    </p:spTree>
    <p:extLst>
      <p:ext uri="{BB962C8B-B14F-4D97-AF65-F5344CB8AC3E}">
        <p14:creationId xmlns:p14="http://schemas.microsoft.com/office/powerpoint/2010/main" val="684410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FF2ABF-1164-4834-8E1B-E299DCC32C61}"/>
              </a:ext>
            </a:extLst>
          </p:cNvPr>
          <p:cNvSpPr/>
          <p:nvPr/>
        </p:nvSpPr>
        <p:spPr>
          <a:xfrm>
            <a:off x="5499653" y="2747479"/>
            <a:ext cx="5816672" cy="1745008"/>
          </a:xfrm>
          <a:prstGeom prst="rect">
            <a:avLst/>
          </a:prstGeom>
        </p:spPr>
        <p:txBody>
          <a:bodyPr vert="horz" lIns="36000" tIns="0" rIns="0" bIns="0" rtlCol="0">
            <a:normAutofit/>
          </a:bodyPr>
          <a:lstStyle/>
          <a:p>
            <a:pPr defTabSz="914400">
              <a:lnSpc>
                <a:spcPct val="90000"/>
              </a:lnSpc>
              <a:spcBef>
                <a:spcPts val="1000"/>
              </a:spcBef>
            </a:pPr>
            <a:r>
              <a:rPr lang="en-US" sz="2400" dirty="0">
                <a:solidFill>
                  <a:srgbClr val="000000"/>
                </a:solidFill>
              </a:rPr>
              <a:t>“</a:t>
            </a:r>
            <a:r>
              <a:rPr lang="en-US" sz="2400" kern="1200" dirty="0">
                <a:solidFill>
                  <a:srgbClr val="000000"/>
                </a:solidFill>
                <a:latin typeface="Arial" panose="020B0604020202020204" pitchFamily="34" charset="0"/>
                <a:cs typeface="Arial" panose="020B0604020202020204" pitchFamily="34" charset="0"/>
              </a:rPr>
              <a:t>Love” or Like the Stephen </a:t>
            </a:r>
            <a:r>
              <a:rPr lang="en-US" sz="2400" kern="1200" dirty="0" err="1">
                <a:solidFill>
                  <a:srgbClr val="000000"/>
                </a:solidFill>
                <a:latin typeface="Arial" panose="020B0604020202020204" pitchFamily="34" charset="0"/>
                <a:cs typeface="Arial" panose="020B0604020202020204" pitchFamily="34" charset="0"/>
              </a:rPr>
              <a:t>Bufton</a:t>
            </a:r>
            <a:r>
              <a:rPr lang="en-US" sz="2400" kern="1200" dirty="0">
                <a:solidFill>
                  <a:srgbClr val="000000"/>
                </a:solidFill>
                <a:latin typeface="Arial" panose="020B0604020202020204" pitchFamily="34" charset="0"/>
                <a:cs typeface="Arial" panose="020B0604020202020204" pitchFamily="34" charset="0"/>
              </a:rPr>
              <a:t> Memorial Educational Fund Facebook page OR link SBMEF to your website.</a:t>
            </a:r>
          </a:p>
        </p:txBody>
      </p:sp>
      <p:pic>
        <p:nvPicPr>
          <p:cNvPr id="3" name="Picture 2">
            <a:extLst>
              <a:ext uri="{FF2B5EF4-FFF2-40B4-BE49-F238E27FC236}">
                <a16:creationId xmlns:a16="http://schemas.microsoft.com/office/drawing/2014/main" id="{F36BDE35-3371-4F71-9F94-8C05DE22551F}"/>
              </a:ext>
            </a:extLst>
          </p:cNvPr>
          <p:cNvPicPr>
            <a:picLocks noChangeAspect="1"/>
          </p:cNvPicPr>
          <p:nvPr/>
        </p:nvPicPr>
        <p:blipFill>
          <a:blip r:embed="rId3"/>
          <a:stretch>
            <a:fillRect/>
          </a:stretch>
        </p:blipFill>
        <p:spPr>
          <a:xfrm>
            <a:off x="2092510" y="2277360"/>
            <a:ext cx="1925628" cy="3533263"/>
          </a:xfrm>
          <a:prstGeom prst="rect">
            <a:avLst/>
          </a:prstGeom>
          <a:noFill/>
          <a:ln>
            <a:solidFill>
              <a:srgbClr val="000000"/>
            </a:solidFill>
          </a:ln>
        </p:spPr>
      </p:pic>
      <p:sp>
        <p:nvSpPr>
          <p:cNvPr id="2" name="Slide Number Placeholder 1" hidden="1">
            <a:extLst>
              <a:ext uri="{FF2B5EF4-FFF2-40B4-BE49-F238E27FC236}">
                <a16:creationId xmlns:a16="http://schemas.microsoft.com/office/drawing/2014/main" id="{70FDCF68-B47A-47BF-9516-AF2369885B55}"/>
              </a:ext>
            </a:extLst>
          </p:cNvPr>
          <p:cNvSpPr>
            <a:spLocks noGrp="1"/>
          </p:cNvSpPr>
          <p:nvPr>
            <p:ph type="sldNum" sz="quarter" idx="12"/>
          </p:nvPr>
        </p:nvSpPr>
        <p:spPr/>
        <p:txBody>
          <a:bodyPr/>
          <a:lstStyle/>
          <a:p>
            <a:pPr>
              <a:spcAft>
                <a:spcPts val="600"/>
              </a:spcAft>
            </a:pPr>
            <a:fld id="{FCEE2C88-6C8F-484D-AF69-578F576B1F44}" type="slidenum">
              <a:rPr lang="en-US" smtClean="0"/>
              <a:pPr>
                <a:spcAft>
                  <a:spcPts val="600"/>
                </a:spcAft>
              </a:pPr>
              <a:t>24</a:t>
            </a:fld>
            <a:endParaRPr lang="en-US"/>
          </a:p>
        </p:txBody>
      </p:sp>
      <p:sp>
        <p:nvSpPr>
          <p:cNvPr id="5" name="Rectangle 4">
            <a:extLst>
              <a:ext uri="{FF2B5EF4-FFF2-40B4-BE49-F238E27FC236}">
                <a16:creationId xmlns:a16="http://schemas.microsoft.com/office/drawing/2014/main" id="{789BE034-D6C1-459D-86C7-5D6B0246FD99}"/>
              </a:ext>
            </a:extLst>
          </p:cNvPr>
          <p:cNvSpPr/>
          <p:nvPr/>
        </p:nvSpPr>
        <p:spPr>
          <a:xfrm>
            <a:off x="1166674" y="678045"/>
            <a:ext cx="5740931" cy="584775"/>
          </a:xfrm>
          <a:prstGeom prst="rect">
            <a:avLst/>
          </a:prstGeom>
        </p:spPr>
        <p:txBody>
          <a:bodyPr wrap="none">
            <a:spAutoFit/>
          </a:bodyPr>
          <a:lstStyle/>
          <a:p>
            <a:r>
              <a:rPr lang="en-US" sz="3200" b="1" dirty="0">
                <a:solidFill>
                  <a:srgbClr val="000000"/>
                </a:solidFill>
                <a:latin typeface="Lato" panose="020F0502020204030203" pitchFamily="34" charset="0"/>
              </a:rPr>
              <a:t>Ways You Can Support SBMEF </a:t>
            </a:r>
            <a:endParaRPr lang="en-US" sz="3200" b="1" dirty="0"/>
          </a:p>
        </p:txBody>
      </p:sp>
    </p:spTree>
    <p:extLst>
      <p:ext uri="{BB962C8B-B14F-4D97-AF65-F5344CB8AC3E}">
        <p14:creationId xmlns:p14="http://schemas.microsoft.com/office/powerpoint/2010/main" val="995017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descr="A picture containing food&#10;&#10;Description automatically generated">
            <a:extLst>
              <a:ext uri="{FF2B5EF4-FFF2-40B4-BE49-F238E27FC236}">
                <a16:creationId xmlns:a16="http://schemas.microsoft.com/office/drawing/2014/main" id="{A47C939A-F624-467D-8C95-879030BE62E5}"/>
              </a:ext>
            </a:extLst>
          </p:cNvPr>
          <p:cNvPicPr>
            <a:picLocks noChangeAspect="1"/>
          </p:cNvPicPr>
          <p:nvPr/>
        </p:nvPicPr>
        <p:blipFill rotWithShape="1">
          <a:blip r:embed="rId3">
            <a:extLst>
              <a:ext uri="{28A0092B-C50C-407E-A947-70E740481C1C}">
                <a14:useLocalDpi xmlns:a14="http://schemas.microsoft.com/office/drawing/2010/main" val="0"/>
              </a:ext>
            </a:extLst>
          </a:blip>
          <a:srcRect t="15730"/>
          <a:stretch/>
        </p:blipFill>
        <p:spPr>
          <a:xfrm>
            <a:off x="0" y="0"/>
            <a:ext cx="12191980" cy="6857990"/>
          </a:xfrm>
          <a:prstGeom prst="rect">
            <a:avLst/>
          </a:prstGeom>
          <a:noFill/>
        </p:spPr>
      </p:pic>
      <p:sp>
        <p:nvSpPr>
          <p:cNvPr id="16" name="TextBox 15">
            <a:extLst>
              <a:ext uri="{FF2B5EF4-FFF2-40B4-BE49-F238E27FC236}">
                <a16:creationId xmlns:a16="http://schemas.microsoft.com/office/drawing/2014/main" id="{E148DA6F-0FD1-48CE-87A6-06E1F25983B2}"/>
              </a:ext>
            </a:extLst>
          </p:cNvPr>
          <p:cNvSpPr txBox="1"/>
          <p:nvPr/>
        </p:nvSpPr>
        <p:spPr>
          <a:xfrm>
            <a:off x="409073" y="2088792"/>
            <a:ext cx="4644190" cy="2554545"/>
          </a:xfrm>
          <a:prstGeom prst="rect">
            <a:avLst/>
          </a:prstGeom>
          <a:noFill/>
        </p:spPr>
        <p:txBody>
          <a:bodyPr wrap="square" rtlCol="0">
            <a:spAutoFit/>
          </a:bodyPr>
          <a:lstStyle/>
          <a:p>
            <a:r>
              <a:rPr lang="en-US" sz="4000" dirty="0">
                <a:latin typeface="Lucida Handwriting" panose="03010101010101010101" pitchFamily="66" charset="0"/>
              </a:rPr>
              <a:t>ORGANIZE A FUND-RAISING EVENT ON FACEBOOK </a:t>
            </a:r>
          </a:p>
        </p:txBody>
      </p:sp>
      <p:sp>
        <p:nvSpPr>
          <p:cNvPr id="17" name="Rectangle 16">
            <a:extLst>
              <a:ext uri="{FF2B5EF4-FFF2-40B4-BE49-F238E27FC236}">
                <a16:creationId xmlns:a16="http://schemas.microsoft.com/office/drawing/2014/main" id="{7B31792F-EA4F-474C-9E7D-10F04D95A5A7}"/>
              </a:ext>
            </a:extLst>
          </p:cNvPr>
          <p:cNvSpPr/>
          <p:nvPr/>
        </p:nvSpPr>
        <p:spPr>
          <a:xfrm>
            <a:off x="409073" y="459621"/>
            <a:ext cx="5647956" cy="584775"/>
          </a:xfrm>
          <a:prstGeom prst="rect">
            <a:avLst/>
          </a:prstGeom>
        </p:spPr>
        <p:txBody>
          <a:bodyPr wrap="none">
            <a:spAutoFit/>
          </a:bodyPr>
          <a:lstStyle/>
          <a:p>
            <a:r>
              <a:rPr lang="en-US" sz="3200" b="1" dirty="0">
                <a:solidFill>
                  <a:srgbClr val="000000"/>
                </a:solidFill>
                <a:latin typeface="Lato" panose="020F0502020204030203" pitchFamily="34" charset="0"/>
              </a:rPr>
              <a:t>Ways You Can Support SBMEF </a:t>
            </a:r>
            <a:endParaRPr lang="en-US" sz="3200" b="1" dirty="0"/>
          </a:p>
        </p:txBody>
      </p:sp>
    </p:spTree>
    <p:extLst>
      <p:ext uri="{BB962C8B-B14F-4D97-AF65-F5344CB8AC3E}">
        <p14:creationId xmlns:p14="http://schemas.microsoft.com/office/powerpoint/2010/main" val="3214458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DA5D3BA-2C13-48AC-B3F9-A55A369C671F}"/>
              </a:ext>
            </a:extLst>
          </p:cNvPr>
          <p:cNvSpPr txBox="1"/>
          <p:nvPr/>
        </p:nvSpPr>
        <p:spPr>
          <a:xfrm>
            <a:off x="185530" y="198783"/>
            <a:ext cx="4468766" cy="6659217"/>
          </a:xfrm>
          <a:prstGeom prst="rect">
            <a:avLst/>
          </a:prstGeom>
        </p:spPr>
        <p:txBody>
          <a:bodyPr vert="horz" lIns="91440" tIns="45720" rIns="91440" bIns="45720" rtlCol="0">
            <a:normAutofit fontScale="47500" lnSpcReduction="20000"/>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US" sz="4200" dirty="0">
                <a:solidFill>
                  <a:prstClr val="white"/>
                </a:solidFill>
                <a:latin typeface="Arial" panose="020B0604020202020204" pitchFamily="34" charset="0"/>
                <a:cs typeface="Arial" panose="020B0604020202020204" pitchFamily="34" charset="0"/>
              </a:rPr>
              <a:t>If a “business” or an individual underwrites a BSTR or an Impact Scholarship on behalf of the league,  they must:  </a:t>
            </a: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Make the contribution check payable to SBMEF (not the league).</a:t>
            </a: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The league must submit the contribution along with specific instructions as to how the contribution will be used (i.e., Impact or BSTR)</a:t>
            </a: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Both A and B</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r>
              <a:rPr lang="en-US" sz="4200" dirty="0">
                <a:solidFill>
                  <a:prstClr val="white"/>
                </a:solidFill>
                <a:latin typeface="Arial" panose="020B0604020202020204" pitchFamily="34" charset="0"/>
                <a:cs typeface="Arial" panose="020B0604020202020204" pitchFamily="34" charset="0"/>
              </a:rPr>
              <a:t>SBMEF scholarships awarded to the applicant </a:t>
            </a:r>
            <a:r>
              <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must be cashed:  </a:t>
            </a: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Within 2 months of issuance</a:t>
            </a: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Within 4 months of issuance</a:t>
            </a: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Within 6 months of issuance</a:t>
            </a: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r>
              <a:rPr lang="en-US" sz="4200" dirty="0">
                <a:solidFill>
                  <a:prstClr val="white"/>
                </a:solidFill>
                <a:latin typeface="Arial" panose="020B0604020202020204" pitchFamily="34" charset="0"/>
                <a:cs typeface="Arial" panose="020B0604020202020204" pitchFamily="34" charset="0"/>
              </a:rPr>
              <a:t>The courses offered online in the Apex Campus </a:t>
            </a:r>
            <a:r>
              <a:rPr lang="en-US" sz="4200" b="1" dirty="0">
                <a:latin typeface="Arial" panose="020B0604020202020204" pitchFamily="34" charset="0"/>
                <a:cs typeface="Arial" panose="020B0604020202020204" pitchFamily="34" charset="0"/>
              </a:rPr>
              <a:t>do not qualify </a:t>
            </a:r>
            <a:r>
              <a:rPr lang="en-US" sz="4200" dirty="0">
                <a:solidFill>
                  <a:prstClr val="white"/>
                </a:solidFill>
                <a:latin typeface="Arial" panose="020B0604020202020204" pitchFamily="34" charset="0"/>
                <a:cs typeface="Arial" panose="020B0604020202020204" pitchFamily="34" charset="0"/>
              </a:rPr>
              <a:t>for BSTR because they are not licensed or accredited for CEUs.   </a:t>
            </a:r>
            <a:r>
              <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True</a:t>
            </a:r>
            <a:endPar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692150" marR="0" lvl="0" indent="-457200" algn="l" defTabSz="914400" rtl="0" eaLnBrk="1" fontAlgn="auto" latinLnBrk="0" hangingPunct="1">
              <a:lnSpc>
                <a:spcPct val="90000"/>
              </a:lnSpc>
              <a:spcBef>
                <a:spcPts val="0"/>
              </a:spcBef>
              <a:spcAft>
                <a:spcPts val="600"/>
              </a:spcAft>
              <a:buClrTx/>
              <a:buSzTx/>
              <a:buFont typeface="+mj-lt"/>
              <a:buAutoNum type="alphaUcPeriod"/>
              <a:tabLst/>
              <a:defRPr/>
            </a:pPr>
            <a:r>
              <a:rPr lang="en-US" sz="4200" dirty="0">
                <a:solidFill>
                  <a:prstClr val="white"/>
                </a:solidFill>
                <a:latin typeface="Arial" panose="020B0604020202020204" pitchFamily="34" charset="0"/>
                <a:cs typeface="Arial" panose="020B0604020202020204" pitchFamily="34" charset="0"/>
              </a:rPr>
              <a:t>False</a:t>
            </a:r>
            <a:r>
              <a:rPr kumimoji="0" lang="en-US" sz="4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4488"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A close up of text on a white background&#10;&#10;Description automatically generated">
            <a:extLst>
              <a:ext uri="{FF2B5EF4-FFF2-40B4-BE49-F238E27FC236}">
                <a16:creationId xmlns:a16="http://schemas.microsoft.com/office/drawing/2014/main" id="{31F82FD3-9B0C-4A5A-B2D8-04F11D60E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9488" y="1513594"/>
            <a:ext cx="5739045" cy="3830812"/>
          </a:xfrm>
          <a:custGeom>
            <a:avLst/>
            <a:gdLst>
              <a:gd name="connsiteX0" fmla="*/ 0 w 5739045"/>
              <a:gd name="connsiteY0" fmla="*/ 0 h 3830812"/>
              <a:gd name="connsiteX1" fmla="*/ 688685 w 5739045"/>
              <a:gd name="connsiteY1" fmla="*/ 0 h 3830812"/>
              <a:gd name="connsiteX2" fmla="*/ 1377371 w 5739045"/>
              <a:gd name="connsiteY2" fmla="*/ 0 h 3830812"/>
              <a:gd name="connsiteX3" fmla="*/ 2066056 w 5739045"/>
              <a:gd name="connsiteY3" fmla="*/ 0 h 3830812"/>
              <a:gd name="connsiteX4" fmla="*/ 2582570 w 5739045"/>
              <a:gd name="connsiteY4" fmla="*/ 0 h 3830812"/>
              <a:gd name="connsiteX5" fmla="*/ 3213865 w 5739045"/>
              <a:gd name="connsiteY5" fmla="*/ 0 h 3830812"/>
              <a:gd name="connsiteX6" fmla="*/ 3845160 w 5739045"/>
              <a:gd name="connsiteY6" fmla="*/ 0 h 3830812"/>
              <a:gd name="connsiteX7" fmla="*/ 4246893 w 5739045"/>
              <a:gd name="connsiteY7" fmla="*/ 0 h 3830812"/>
              <a:gd name="connsiteX8" fmla="*/ 4763407 w 5739045"/>
              <a:gd name="connsiteY8" fmla="*/ 0 h 3830812"/>
              <a:gd name="connsiteX9" fmla="*/ 5222531 w 5739045"/>
              <a:gd name="connsiteY9" fmla="*/ 0 h 3830812"/>
              <a:gd name="connsiteX10" fmla="*/ 5739045 w 5739045"/>
              <a:gd name="connsiteY10" fmla="*/ 0 h 3830812"/>
              <a:gd name="connsiteX11" fmla="*/ 5739045 w 5739045"/>
              <a:gd name="connsiteY11" fmla="*/ 547259 h 3830812"/>
              <a:gd name="connsiteX12" fmla="*/ 5739045 w 5739045"/>
              <a:gd name="connsiteY12" fmla="*/ 1094518 h 3830812"/>
              <a:gd name="connsiteX13" fmla="*/ 5739045 w 5739045"/>
              <a:gd name="connsiteY13" fmla="*/ 1603468 h 3830812"/>
              <a:gd name="connsiteX14" fmla="*/ 5739045 w 5739045"/>
              <a:gd name="connsiteY14" fmla="*/ 2189035 h 3830812"/>
              <a:gd name="connsiteX15" fmla="*/ 5739045 w 5739045"/>
              <a:gd name="connsiteY15" fmla="*/ 2697986 h 3830812"/>
              <a:gd name="connsiteX16" fmla="*/ 5739045 w 5739045"/>
              <a:gd name="connsiteY16" fmla="*/ 3321861 h 3830812"/>
              <a:gd name="connsiteX17" fmla="*/ 5739045 w 5739045"/>
              <a:gd name="connsiteY17" fmla="*/ 3830812 h 3830812"/>
              <a:gd name="connsiteX18" fmla="*/ 5107750 w 5739045"/>
              <a:gd name="connsiteY18" fmla="*/ 3830812 h 3830812"/>
              <a:gd name="connsiteX19" fmla="*/ 4476455 w 5739045"/>
              <a:gd name="connsiteY19" fmla="*/ 3830812 h 3830812"/>
              <a:gd name="connsiteX20" fmla="*/ 3959941 w 5739045"/>
              <a:gd name="connsiteY20" fmla="*/ 3830812 h 3830812"/>
              <a:gd name="connsiteX21" fmla="*/ 3443427 w 5739045"/>
              <a:gd name="connsiteY21" fmla="*/ 3830812 h 3830812"/>
              <a:gd name="connsiteX22" fmla="*/ 2869523 w 5739045"/>
              <a:gd name="connsiteY22" fmla="*/ 3830812 h 3830812"/>
              <a:gd name="connsiteX23" fmla="*/ 2295618 w 5739045"/>
              <a:gd name="connsiteY23" fmla="*/ 3830812 h 3830812"/>
              <a:gd name="connsiteX24" fmla="*/ 1893885 w 5739045"/>
              <a:gd name="connsiteY24" fmla="*/ 3830812 h 3830812"/>
              <a:gd name="connsiteX25" fmla="*/ 1262590 w 5739045"/>
              <a:gd name="connsiteY25" fmla="*/ 3830812 h 3830812"/>
              <a:gd name="connsiteX26" fmla="*/ 746076 w 5739045"/>
              <a:gd name="connsiteY26" fmla="*/ 3830812 h 3830812"/>
              <a:gd name="connsiteX27" fmla="*/ 0 w 5739045"/>
              <a:gd name="connsiteY27" fmla="*/ 3830812 h 3830812"/>
              <a:gd name="connsiteX28" fmla="*/ 0 w 5739045"/>
              <a:gd name="connsiteY28" fmla="*/ 3360169 h 3830812"/>
              <a:gd name="connsiteX29" fmla="*/ 0 w 5739045"/>
              <a:gd name="connsiteY29" fmla="*/ 2927835 h 3830812"/>
              <a:gd name="connsiteX30" fmla="*/ 0 w 5739045"/>
              <a:gd name="connsiteY30" fmla="*/ 2342268 h 3830812"/>
              <a:gd name="connsiteX31" fmla="*/ 0 w 5739045"/>
              <a:gd name="connsiteY31" fmla="*/ 1871625 h 3830812"/>
              <a:gd name="connsiteX32" fmla="*/ 0 w 5739045"/>
              <a:gd name="connsiteY32" fmla="*/ 1324366 h 3830812"/>
              <a:gd name="connsiteX33" fmla="*/ 0 w 5739045"/>
              <a:gd name="connsiteY33" fmla="*/ 853724 h 3830812"/>
              <a:gd name="connsiteX34" fmla="*/ 0 w 5739045"/>
              <a:gd name="connsiteY34" fmla="*/ 0 h 38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9045" h="3830812" fill="none" extrusionOk="0">
                <a:moveTo>
                  <a:pt x="0" y="0"/>
                </a:moveTo>
                <a:cubicBezTo>
                  <a:pt x="318660" y="-42272"/>
                  <a:pt x="455000" y="42192"/>
                  <a:pt x="688685" y="0"/>
                </a:cubicBezTo>
                <a:cubicBezTo>
                  <a:pt x="922370" y="-42192"/>
                  <a:pt x="1046064" y="76603"/>
                  <a:pt x="1377371" y="0"/>
                </a:cubicBezTo>
                <a:cubicBezTo>
                  <a:pt x="1708678" y="-76603"/>
                  <a:pt x="1819963" y="7329"/>
                  <a:pt x="2066056" y="0"/>
                </a:cubicBezTo>
                <a:cubicBezTo>
                  <a:pt x="2312150" y="-7329"/>
                  <a:pt x="2368524" y="55663"/>
                  <a:pt x="2582570" y="0"/>
                </a:cubicBezTo>
                <a:cubicBezTo>
                  <a:pt x="2796616" y="-55663"/>
                  <a:pt x="3016919" y="73924"/>
                  <a:pt x="3213865" y="0"/>
                </a:cubicBezTo>
                <a:cubicBezTo>
                  <a:pt x="3410812" y="-73924"/>
                  <a:pt x="3704300" y="59301"/>
                  <a:pt x="3845160" y="0"/>
                </a:cubicBezTo>
                <a:cubicBezTo>
                  <a:pt x="3986021" y="-59301"/>
                  <a:pt x="4158105" y="21747"/>
                  <a:pt x="4246893" y="0"/>
                </a:cubicBezTo>
                <a:cubicBezTo>
                  <a:pt x="4335681" y="-21747"/>
                  <a:pt x="4543788" y="19031"/>
                  <a:pt x="4763407" y="0"/>
                </a:cubicBezTo>
                <a:cubicBezTo>
                  <a:pt x="4983026" y="-19031"/>
                  <a:pt x="5011272" y="12300"/>
                  <a:pt x="5222531" y="0"/>
                </a:cubicBezTo>
                <a:cubicBezTo>
                  <a:pt x="5433790" y="-12300"/>
                  <a:pt x="5545839" y="2829"/>
                  <a:pt x="5739045" y="0"/>
                </a:cubicBezTo>
                <a:cubicBezTo>
                  <a:pt x="5743308" y="224164"/>
                  <a:pt x="5706100" y="372592"/>
                  <a:pt x="5739045" y="547259"/>
                </a:cubicBezTo>
                <a:cubicBezTo>
                  <a:pt x="5771990" y="721926"/>
                  <a:pt x="5719212" y="893734"/>
                  <a:pt x="5739045" y="1094518"/>
                </a:cubicBezTo>
                <a:cubicBezTo>
                  <a:pt x="5758878" y="1295302"/>
                  <a:pt x="5728865" y="1402135"/>
                  <a:pt x="5739045" y="1603468"/>
                </a:cubicBezTo>
                <a:cubicBezTo>
                  <a:pt x="5749225" y="1804801"/>
                  <a:pt x="5669534" y="1929443"/>
                  <a:pt x="5739045" y="2189035"/>
                </a:cubicBezTo>
                <a:cubicBezTo>
                  <a:pt x="5808556" y="2448627"/>
                  <a:pt x="5683419" y="2504745"/>
                  <a:pt x="5739045" y="2697986"/>
                </a:cubicBezTo>
                <a:cubicBezTo>
                  <a:pt x="5794671" y="2891227"/>
                  <a:pt x="5718230" y="3104790"/>
                  <a:pt x="5739045" y="3321861"/>
                </a:cubicBezTo>
                <a:cubicBezTo>
                  <a:pt x="5759860" y="3538932"/>
                  <a:pt x="5701037" y="3712313"/>
                  <a:pt x="5739045" y="3830812"/>
                </a:cubicBezTo>
                <a:cubicBezTo>
                  <a:pt x="5516156" y="3864014"/>
                  <a:pt x="5415451" y="3814591"/>
                  <a:pt x="5107750" y="3830812"/>
                </a:cubicBezTo>
                <a:cubicBezTo>
                  <a:pt x="4800049" y="3847033"/>
                  <a:pt x="4769233" y="3813350"/>
                  <a:pt x="4476455" y="3830812"/>
                </a:cubicBezTo>
                <a:cubicBezTo>
                  <a:pt x="4183677" y="3848274"/>
                  <a:pt x="4150729" y="3792163"/>
                  <a:pt x="3959941" y="3830812"/>
                </a:cubicBezTo>
                <a:cubicBezTo>
                  <a:pt x="3769153" y="3869461"/>
                  <a:pt x="3547162" y="3800452"/>
                  <a:pt x="3443427" y="3830812"/>
                </a:cubicBezTo>
                <a:cubicBezTo>
                  <a:pt x="3339692" y="3861172"/>
                  <a:pt x="3060604" y="3799335"/>
                  <a:pt x="2869523" y="3830812"/>
                </a:cubicBezTo>
                <a:cubicBezTo>
                  <a:pt x="2678442" y="3862289"/>
                  <a:pt x="2470745" y="3808831"/>
                  <a:pt x="2295618" y="3830812"/>
                </a:cubicBezTo>
                <a:cubicBezTo>
                  <a:pt x="2120492" y="3852793"/>
                  <a:pt x="2011327" y="3798996"/>
                  <a:pt x="1893885" y="3830812"/>
                </a:cubicBezTo>
                <a:cubicBezTo>
                  <a:pt x="1776443" y="3862628"/>
                  <a:pt x="1424177" y="3805985"/>
                  <a:pt x="1262590" y="3830812"/>
                </a:cubicBezTo>
                <a:cubicBezTo>
                  <a:pt x="1101004" y="3855639"/>
                  <a:pt x="853285" y="3794268"/>
                  <a:pt x="746076" y="3830812"/>
                </a:cubicBezTo>
                <a:cubicBezTo>
                  <a:pt x="638867" y="3867356"/>
                  <a:pt x="298476" y="3815358"/>
                  <a:pt x="0" y="3830812"/>
                </a:cubicBezTo>
                <a:cubicBezTo>
                  <a:pt x="-19812" y="3718709"/>
                  <a:pt x="41728" y="3466890"/>
                  <a:pt x="0" y="3360169"/>
                </a:cubicBezTo>
                <a:cubicBezTo>
                  <a:pt x="-41728" y="3253448"/>
                  <a:pt x="2528" y="3029859"/>
                  <a:pt x="0" y="2927835"/>
                </a:cubicBezTo>
                <a:cubicBezTo>
                  <a:pt x="-2528" y="2825811"/>
                  <a:pt x="52538" y="2593454"/>
                  <a:pt x="0" y="2342268"/>
                </a:cubicBezTo>
                <a:cubicBezTo>
                  <a:pt x="-52538" y="2091082"/>
                  <a:pt x="43575" y="1978881"/>
                  <a:pt x="0" y="1871625"/>
                </a:cubicBezTo>
                <a:cubicBezTo>
                  <a:pt x="-43575" y="1764369"/>
                  <a:pt x="7511" y="1510739"/>
                  <a:pt x="0" y="1324366"/>
                </a:cubicBezTo>
                <a:cubicBezTo>
                  <a:pt x="-7511" y="1137993"/>
                  <a:pt x="1983" y="970695"/>
                  <a:pt x="0" y="853724"/>
                </a:cubicBezTo>
                <a:cubicBezTo>
                  <a:pt x="-1983" y="736753"/>
                  <a:pt x="35515" y="233589"/>
                  <a:pt x="0" y="0"/>
                </a:cubicBezTo>
                <a:close/>
              </a:path>
              <a:path w="5739045" h="3830812" stroke="0" extrusionOk="0">
                <a:moveTo>
                  <a:pt x="0" y="0"/>
                </a:moveTo>
                <a:cubicBezTo>
                  <a:pt x="96040" y="-40812"/>
                  <a:pt x="256528" y="31460"/>
                  <a:pt x="401733" y="0"/>
                </a:cubicBezTo>
                <a:cubicBezTo>
                  <a:pt x="546938" y="-31460"/>
                  <a:pt x="635282" y="54808"/>
                  <a:pt x="860857" y="0"/>
                </a:cubicBezTo>
                <a:cubicBezTo>
                  <a:pt x="1086432" y="-54808"/>
                  <a:pt x="1266445" y="31898"/>
                  <a:pt x="1377371" y="0"/>
                </a:cubicBezTo>
                <a:cubicBezTo>
                  <a:pt x="1488297" y="-31898"/>
                  <a:pt x="1685190" y="39303"/>
                  <a:pt x="1779104" y="0"/>
                </a:cubicBezTo>
                <a:cubicBezTo>
                  <a:pt x="1873018" y="-39303"/>
                  <a:pt x="2103426" y="48467"/>
                  <a:pt x="2353008" y="0"/>
                </a:cubicBezTo>
                <a:cubicBezTo>
                  <a:pt x="2602590" y="-48467"/>
                  <a:pt x="2688886" y="38432"/>
                  <a:pt x="2812132" y="0"/>
                </a:cubicBezTo>
                <a:cubicBezTo>
                  <a:pt x="2935378" y="-38432"/>
                  <a:pt x="3113864" y="32596"/>
                  <a:pt x="3271256" y="0"/>
                </a:cubicBezTo>
                <a:cubicBezTo>
                  <a:pt x="3428648" y="-32596"/>
                  <a:pt x="3737158" y="63118"/>
                  <a:pt x="3902551" y="0"/>
                </a:cubicBezTo>
                <a:cubicBezTo>
                  <a:pt x="4067944" y="-63118"/>
                  <a:pt x="4189536" y="39043"/>
                  <a:pt x="4361674" y="0"/>
                </a:cubicBezTo>
                <a:cubicBezTo>
                  <a:pt x="4533812" y="-39043"/>
                  <a:pt x="4770459" y="29673"/>
                  <a:pt x="4935579" y="0"/>
                </a:cubicBezTo>
                <a:cubicBezTo>
                  <a:pt x="5100699" y="-29673"/>
                  <a:pt x="5431361" y="94505"/>
                  <a:pt x="5739045" y="0"/>
                </a:cubicBezTo>
                <a:cubicBezTo>
                  <a:pt x="5762197" y="142690"/>
                  <a:pt x="5715024" y="344792"/>
                  <a:pt x="5739045" y="508951"/>
                </a:cubicBezTo>
                <a:cubicBezTo>
                  <a:pt x="5763066" y="673110"/>
                  <a:pt x="5693010" y="817034"/>
                  <a:pt x="5739045" y="941285"/>
                </a:cubicBezTo>
                <a:cubicBezTo>
                  <a:pt x="5785080" y="1065536"/>
                  <a:pt x="5724967" y="1349885"/>
                  <a:pt x="5739045" y="1565160"/>
                </a:cubicBezTo>
                <a:cubicBezTo>
                  <a:pt x="5753123" y="1780435"/>
                  <a:pt x="5736775" y="1892747"/>
                  <a:pt x="5739045" y="2074111"/>
                </a:cubicBezTo>
                <a:cubicBezTo>
                  <a:pt x="5741315" y="2255475"/>
                  <a:pt x="5733458" y="2476062"/>
                  <a:pt x="5739045" y="2583062"/>
                </a:cubicBezTo>
                <a:cubicBezTo>
                  <a:pt x="5744632" y="2690062"/>
                  <a:pt x="5707658" y="2873914"/>
                  <a:pt x="5739045" y="3092013"/>
                </a:cubicBezTo>
                <a:cubicBezTo>
                  <a:pt x="5770432" y="3310112"/>
                  <a:pt x="5681491" y="3567168"/>
                  <a:pt x="5739045" y="3830812"/>
                </a:cubicBezTo>
                <a:cubicBezTo>
                  <a:pt x="5594019" y="3859329"/>
                  <a:pt x="5302281" y="3803968"/>
                  <a:pt x="5050360" y="3830812"/>
                </a:cubicBezTo>
                <a:cubicBezTo>
                  <a:pt x="4798440" y="3857656"/>
                  <a:pt x="4791182" y="3825856"/>
                  <a:pt x="4648626" y="3830812"/>
                </a:cubicBezTo>
                <a:cubicBezTo>
                  <a:pt x="4506070" y="3835768"/>
                  <a:pt x="4150636" y="3781907"/>
                  <a:pt x="4017331" y="3830812"/>
                </a:cubicBezTo>
                <a:cubicBezTo>
                  <a:pt x="3884026" y="3879717"/>
                  <a:pt x="3682024" y="3817371"/>
                  <a:pt x="3443427" y="3830812"/>
                </a:cubicBezTo>
                <a:cubicBezTo>
                  <a:pt x="3204830" y="3844253"/>
                  <a:pt x="3210202" y="3827618"/>
                  <a:pt x="2984303" y="3830812"/>
                </a:cubicBezTo>
                <a:cubicBezTo>
                  <a:pt x="2758404" y="3834006"/>
                  <a:pt x="2538334" y="3787683"/>
                  <a:pt x="2353008" y="3830812"/>
                </a:cubicBezTo>
                <a:cubicBezTo>
                  <a:pt x="2167683" y="3873941"/>
                  <a:pt x="2033109" y="3761028"/>
                  <a:pt x="1721713" y="3830812"/>
                </a:cubicBezTo>
                <a:cubicBezTo>
                  <a:pt x="1410318" y="3900596"/>
                  <a:pt x="1347195" y="3777802"/>
                  <a:pt x="1033028" y="3830812"/>
                </a:cubicBezTo>
                <a:cubicBezTo>
                  <a:pt x="718861" y="3883822"/>
                  <a:pt x="249877" y="3764867"/>
                  <a:pt x="0" y="3830812"/>
                </a:cubicBezTo>
                <a:cubicBezTo>
                  <a:pt x="-24541" y="3662005"/>
                  <a:pt x="17693" y="3601175"/>
                  <a:pt x="0" y="3398478"/>
                </a:cubicBezTo>
                <a:cubicBezTo>
                  <a:pt x="-17693" y="3195781"/>
                  <a:pt x="71982" y="2982316"/>
                  <a:pt x="0" y="2774602"/>
                </a:cubicBezTo>
                <a:cubicBezTo>
                  <a:pt x="-71982" y="2566888"/>
                  <a:pt x="13047" y="2401375"/>
                  <a:pt x="0" y="2227344"/>
                </a:cubicBezTo>
                <a:cubicBezTo>
                  <a:pt x="-13047" y="2053313"/>
                  <a:pt x="42031" y="1823056"/>
                  <a:pt x="0" y="1718393"/>
                </a:cubicBezTo>
                <a:cubicBezTo>
                  <a:pt x="-42031" y="1613730"/>
                  <a:pt x="52563" y="1421038"/>
                  <a:pt x="0" y="1132826"/>
                </a:cubicBezTo>
                <a:cubicBezTo>
                  <a:pt x="-52563" y="844614"/>
                  <a:pt x="45764" y="807821"/>
                  <a:pt x="0" y="585567"/>
                </a:cubicBezTo>
                <a:cubicBezTo>
                  <a:pt x="-45764" y="363313"/>
                  <a:pt x="49161" y="142870"/>
                  <a:pt x="0" y="0"/>
                </a:cubicBezTo>
                <a:close/>
              </a:path>
            </a:pathLst>
          </a:custGeom>
          <a:ln w="57150">
            <a:solidFill>
              <a:srgbClr val="FF0066"/>
            </a:solidFill>
            <a:extLst>
              <a:ext uri="{C807C97D-BFC1-408E-A445-0C87EB9F89A2}">
                <ask:lineSketchStyleProps xmlns:ask="http://schemas.microsoft.com/office/drawing/2018/sketchyshapes" sd="3929964252">
                  <a:prstGeom prst="rect">
                    <a:avLst/>
                  </a:prstGeom>
                  <ask:type>
                    <ask:lineSketchScribble/>
                  </ask:type>
                </ask:lineSketchStyleProps>
              </a:ext>
            </a:extLst>
          </a:ln>
        </p:spPr>
      </p:pic>
      <p:sp>
        <p:nvSpPr>
          <p:cNvPr id="9" name="TextBox 8">
            <a:extLst>
              <a:ext uri="{FF2B5EF4-FFF2-40B4-BE49-F238E27FC236}">
                <a16:creationId xmlns:a16="http://schemas.microsoft.com/office/drawing/2014/main" id="{B579B296-916B-4F4A-8E17-F843716B79A5}"/>
              </a:ext>
            </a:extLst>
          </p:cNvPr>
          <p:cNvSpPr txBox="1"/>
          <p:nvPr/>
        </p:nvSpPr>
        <p:spPr>
          <a:xfrm>
            <a:off x="8017565" y="67044"/>
            <a:ext cx="2104315" cy="1446550"/>
          </a:xfrm>
          <a:prstGeom prst="rect">
            <a:avLst/>
          </a:prstGeom>
          <a:noFill/>
        </p:spPr>
        <p:txBody>
          <a:bodyPr wrap="square" rtlCol="0">
            <a:spAutoFit/>
          </a:bodyPr>
          <a:lstStyle/>
          <a:p>
            <a:r>
              <a:rPr lang="en-US" sz="8800" dirty="0">
                <a:solidFill>
                  <a:srgbClr val="FF0066"/>
                </a:solidFill>
                <a:latin typeface="Britannic Bold" panose="020B0903060703020204" pitchFamily="34" charset="0"/>
              </a:rPr>
              <a:t>3 </a:t>
            </a:r>
          </a:p>
        </p:txBody>
      </p:sp>
    </p:spTree>
    <p:extLst>
      <p:ext uri="{BB962C8B-B14F-4D97-AF65-F5344CB8AC3E}">
        <p14:creationId xmlns:p14="http://schemas.microsoft.com/office/powerpoint/2010/main" val="15550635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591498" y="5096572"/>
            <a:ext cx="11009004" cy="978609"/>
          </a:xfrm>
          <a:solidFill>
            <a:srgbClr val="761C63"/>
          </a:solidFill>
          <a:ln>
            <a:solidFill>
              <a:schemeClr val="accent4">
                <a:lumMod val="60000"/>
                <a:lumOff val="40000"/>
              </a:schemeClr>
            </a:solidFill>
          </a:ln>
        </p:spPr>
        <p:txBody>
          <a:bodyPr>
            <a:normAutofit/>
          </a:bodyPr>
          <a:lstStyle/>
          <a:p>
            <a:r>
              <a:rPr lang="en-US" dirty="0">
                <a:solidFill>
                  <a:schemeClr val="bg2"/>
                </a:solidFill>
                <a:latin typeface="Arial" panose="020B0604020202020204" pitchFamily="34" charset="0"/>
                <a:cs typeface="Arial" panose="020B0604020202020204" pitchFamily="34" charset="0"/>
              </a:rPr>
              <a:t>  </a:t>
            </a:r>
            <a:r>
              <a:rPr lang="en-US" sz="3600" dirty="0">
                <a:solidFill>
                  <a:schemeClr val="bg1"/>
                </a:solidFill>
                <a:latin typeface="Lato" panose="020F0502020204030203" pitchFamily="34" charset="0"/>
                <a:cs typeface="Arial" panose="020B0604020202020204" pitchFamily="34" charset="0"/>
              </a:rPr>
              <a:t>General Policies For Administering SBMEF</a:t>
            </a:r>
          </a:p>
        </p:txBody>
      </p:sp>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498" y="539791"/>
            <a:ext cx="11009004" cy="4583285"/>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223" y="677137"/>
            <a:ext cx="786029" cy="556115"/>
          </a:xfrm>
          <a:prstGeom prst="rect">
            <a:avLst/>
          </a:prstGeom>
        </p:spPr>
      </p:pic>
    </p:spTree>
    <p:extLst>
      <p:ext uri="{BB962C8B-B14F-4D97-AF65-F5344CB8AC3E}">
        <p14:creationId xmlns:p14="http://schemas.microsoft.com/office/powerpoint/2010/main" val="4100106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18B254D-5BD6-4BAE-BDD5-7B3A21C77F12}"/>
              </a:ext>
            </a:extLst>
          </p:cNvPr>
          <p:cNvSpPr>
            <a:spLocks noGrp="1"/>
          </p:cNvSpPr>
          <p:nvPr>
            <p:ph type="title"/>
          </p:nvPr>
        </p:nvSpPr>
        <p:spPr>
          <a:xfrm>
            <a:off x="738664" y="172686"/>
            <a:ext cx="11118554" cy="1123950"/>
          </a:xfrm>
          <a:prstGeom prst="rect">
            <a:avLst/>
          </a:prstGeom>
        </p:spPr>
        <p:txBody>
          <a:bodyPr vert="horz" lIns="36000" tIns="0" rIns="0" bIns="0" rtlCol="0" anchor="ctr">
            <a:noAutofit/>
          </a:bodyPr>
          <a:lstStyle/>
          <a:p>
            <a:pPr algn="l"/>
            <a:r>
              <a:rPr lang="en-US" sz="3200" dirty="0">
                <a:solidFill>
                  <a:srgbClr val="000000"/>
                </a:solidFill>
                <a:latin typeface="Lato" panose="020F0502020204030203" pitchFamily="34" charset="0"/>
              </a:rPr>
              <a:t>General Scholarship Policies for Administering SBMEF</a:t>
            </a:r>
          </a:p>
        </p:txBody>
      </p:sp>
      <p:grpSp>
        <p:nvGrpSpPr>
          <p:cNvPr id="31" name="Group 30">
            <a:extLst>
              <a:ext uri="{FF2B5EF4-FFF2-40B4-BE49-F238E27FC236}">
                <a16:creationId xmlns:a16="http://schemas.microsoft.com/office/drawing/2014/main" id="{266CF179-C886-4793-84BA-5E03BE4E227D}"/>
              </a:ext>
            </a:extLst>
          </p:cNvPr>
          <p:cNvGrpSpPr/>
          <p:nvPr/>
        </p:nvGrpSpPr>
        <p:grpSpPr>
          <a:xfrm>
            <a:off x="757507" y="1278478"/>
            <a:ext cx="11099711" cy="1200329"/>
            <a:chOff x="757508" y="1126572"/>
            <a:chExt cx="11099711" cy="1200329"/>
          </a:xfrm>
        </p:grpSpPr>
        <p:pic>
          <p:nvPicPr>
            <p:cNvPr id="4" name="Picture 3" descr="Graduation cap">
              <a:extLst>
                <a:ext uri="{FF2B5EF4-FFF2-40B4-BE49-F238E27FC236}">
                  <a16:creationId xmlns:a16="http://schemas.microsoft.com/office/drawing/2014/main" id="{2427B788-F32F-489B-AC5E-0360EC0C6E2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57508" y="1186820"/>
              <a:ext cx="477794" cy="477794"/>
            </a:xfrm>
            <a:prstGeom prst="rect">
              <a:avLst/>
            </a:prstGeom>
          </p:spPr>
        </p:pic>
        <p:sp>
          <p:nvSpPr>
            <p:cNvPr id="5" name="TextBox 4">
              <a:extLst>
                <a:ext uri="{FF2B5EF4-FFF2-40B4-BE49-F238E27FC236}">
                  <a16:creationId xmlns:a16="http://schemas.microsoft.com/office/drawing/2014/main" id="{1BA1B3EE-85D8-4677-8635-71FD5EA6F755}"/>
                </a:ext>
              </a:extLst>
            </p:cNvPr>
            <p:cNvSpPr txBox="1"/>
            <p:nvPr/>
          </p:nvSpPr>
          <p:spPr>
            <a:xfrm>
              <a:off x="1409075" y="1126572"/>
              <a:ext cx="10448144" cy="1200329"/>
            </a:xfrm>
            <a:prstGeom prst="rect">
              <a:avLst/>
            </a:prstGeom>
            <a:noFill/>
          </p:spPr>
          <p:txBody>
            <a:bodyPr wrap="square" rtlCol="0">
              <a:spAutoFit/>
            </a:bodyPr>
            <a:lstStyle/>
            <a:p>
              <a:pPr lvl="0"/>
              <a:r>
                <a:rPr lang="en-US" sz="2400" dirty="0">
                  <a:solidFill>
                    <a:srgbClr val="3C3A38"/>
                  </a:solidFill>
                  <a:highlight>
                    <a:srgbClr val="FFFF00"/>
                  </a:highlight>
                  <a:latin typeface="Arial" panose="020B0604020202020204" pitchFamily="34" charset="0"/>
                  <a:cs typeface="Arial" panose="020B0604020202020204" pitchFamily="34" charset="0"/>
                </a:rPr>
                <a:t>Scholarship applicants must be female, U.S. citizens and attending a U.S. based institution that is licensed, accredited or state approved. Members and/or non-members may apply.  </a:t>
              </a:r>
            </a:p>
          </p:txBody>
        </p:sp>
      </p:grpSp>
      <p:grpSp>
        <p:nvGrpSpPr>
          <p:cNvPr id="32" name="Group 31">
            <a:extLst>
              <a:ext uri="{FF2B5EF4-FFF2-40B4-BE49-F238E27FC236}">
                <a16:creationId xmlns:a16="http://schemas.microsoft.com/office/drawing/2014/main" id="{A7F18C60-B60B-48FA-9C79-E4AE29556F5E}"/>
              </a:ext>
            </a:extLst>
          </p:cNvPr>
          <p:cNvGrpSpPr/>
          <p:nvPr/>
        </p:nvGrpSpPr>
        <p:grpSpPr>
          <a:xfrm>
            <a:off x="757507" y="2540693"/>
            <a:ext cx="11290102" cy="530859"/>
            <a:chOff x="768478" y="2344730"/>
            <a:chExt cx="11290102" cy="530859"/>
          </a:xfrm>
        </p:grpSpPr>
        <p:sp>
          <p:nvSpPr>
            <p:cNvPr id="7" name="Rectangle 6">
              <a:extLst>
                <a:ext uri="{FF2B5EF4-FFF2-40B4-BE49-F238E27FC236}">
                  <a16:creationId xmlns:a16="http://schemas.microsoft.com/office/drawing/2014/main" id="{A63F0DFD-CBB8-4535-BDD7-D1965790B88B}"/>
                </a:ext>
              </a:extLst>
            </p:cNvPr>
            <p:cNvSpPr/>
            <p:nvPr/>
          </p:nvSpPr>
          <p:spPr>
            <a:xfrm>
              <a:off x="1409074" y="2344730"/>
              <a:ext cx="10649506" cy="461665"/>
            </a:xfrm>
            <a:prstGeom prst="rect">
              <a:avLst/>
            </a:prstGeom>
          </p:spPr>
          <p:txBody>
            <a:bodyPr wrap="square">
              <a:spAutoFit/>
            </a:bodyPr>
            <a:lstStyle/>
            <a:p>
              <a:pPr lvl="0"/>
              <a:r>
                <a:rPr lang="en-US" sz="2400" dirty="0">
                  <a:solidFill>
                    <a:srgbClr val="3C3A38"/>
                  </a:solidFill>
                  <a:latin typeface="Arial" panose="020B0604020202020204" pitchFamily="34" charset="0"/>
                  <a:cs typeface="Arial" panose="020B0604020202020204" pitchFamily="34" charset="0"/>
                </a:rPr>
                <a:t>Scholarship applicants are never guaranteed a scholarship.</a:t>
              </a:r>
            </a:p>
          </p:txBody>
        </p:sp>
        <p:pic>
          <p:nvPicPr>
            <p:cNvPr id="26" name="Picture 25" descr="Graduation cap">
              <a:extLst>
                <a:ext uri="{FF2B5EF4-FFF2-40B4-BE49-F238E27FC236}">
                  <a16:creationId xmlns:a16="http://schemas.microsoft.com/office/drawing/2014/main" id="{B13FE393-36B9-4F46-B8B0-F74854C86C4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68478" y="2344730"/>
              <a:ext cx="530859" cy="530859"/>
            </a:xfrm>
            <a:prstGeom prst="rect">
              <a:avLst/>
            </a:prstGeom>
          </p:spPr>
        </p:pic>
      </p:grpSp>
      <p:grpSp>
        <p:nvGrpSpPr>
          <p:cNvPr id="34" name="Group 33">
            <a:extLst>
              <a:ext uri="{FF2B5EF4-FFF2-40B4-BE49-F238E27FC236}">
                <a16:creationId xmlns:a16="http://schemas.microsoft.com/office/drawing/2014/main" id="{AEA85355-E7C9-40DF-AE59-976713A6BB55}"/>
              </a:ext>
            </a:extLst>
          </p:cNvPr>
          <p:cNvGrpSpPr/>
          <p:nvPr/>
        </p:nvGrpSpPr>
        <p:grpSpPr>
          <a:xfrm>
            <a:off x="817184" y="4319570"/>
            <a:ext cx="11351696" cy="1123950"/>
            <a:chOff x="750316" y="4066021"/>
            <a:chExt cx="11351696" cy="1179832"/>
          </a:xfrm>
        </p:grpSpPr>
        <p:grpSp>
          <p:nvGrpSpPr>
            <p:cNvPr id="10" name="Group 9">
              <a:extLst>
                <a:ext uri="{FF2B5EF4-FFF2-40B4-BE49-F238E27FC236}">
                  <a16:creationId xmlns:a16="http://schemas.microsoft.com/office/drawing/2014/main" id="{F716C75A-EE6F-4E85-A028-B9C0981BB1F2}"/>
                </a:ext>
              </a:extLst>
            </p:cNvPr>
            <p:cNvGrpSpPr/>
            <p:nvPr/>
          </p:nvGrpSpPr>
          <p:grpSpPr>
            <a:xfrm>
              <a:off x="1133649" y="4066021"/>
              <a:ext cx="10968363" cy="1179832"/>
              <a:chOff x="0" y="3084069"/>
              <a:chExt cx="9033650" cy="1179832"/>
            </a:xfrm>
          </p:grpSpPr>
          <p:sp>
            <p:nvSpPr>
              <p:cNvPr id="11" name="Rectangle 10">
                <a:extLst>
                  <a:ext uri="{FF2B5EF4-FFF2-40B4-BE49-F238E27FC236}">
                    <a16:creationId xmlns:a16="http://schemas.microsoft.com/office/drawing/2014/main" id="{16F0D98C-8876-447F-96ED-0EB6E7886B30}"/>
                  </a:ext>
                </a:extLst>
              </p:cNvPr>
              <p:cNvSpPr/>
              <p:nvPr/>
            </p:nvSpPr>
            <p:spPr>
              <a:xfrm>
                <a:off x="0" y="3553251"/>
                <a:ext cx="7548561" cy="71065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TextBox 11">
                <a:extLst>
                  <a:ext uri="{FF2B5EF4-FFF2-40B4-BE49-F238E27FC236}">
                    <a16:creationId xmlns:a16="http://schemas.microsoft.com/office/drawing/2014/main" id="{E0700F3F-7921-4C8F-8F3E-17C2431B8EB1}"/>
                  </a:ext>
                </a:extLst>
              </p:cNvPr>
              <p:cNvSpPr txBox="1"/>
              <p:nvPr/>
            </p:nvSpPr>
            <p:spPr>
              <a:xfrm>
                <a:off x="171770" y="3084069"/>
                <a:ext cx="8861880" cy="71065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400" kern="1200" dirty="0">
                    <a:solidFill>
                      <a:srgbClr val="3C3A38"/>
                    </a:solidFill>
                    <a:highlight>
                      <a:srgbClr val="FFFF00"/>
                    </a:highlight>
                    <a:latin typeface="Arial" panose="020B0604020202020204" pitchFamily="34" charset="0"/>
                    <a:cs typeface="Arial" panose="020B0604020202020204" pitchFamily="34" charset="0"/>
                  </a:rPr>
                  <a:t>Scholarship checks must be cashed within 6 months of issuance and unused scholarships </a:t>
                </a:r>
                <a:r>
                  <a:rPr lang="en-US" sz="2400" dirty="0">
                    <a:solidFill>
                      <a:srgbClr val="3C3A38"/>
                    </a:solidFill>
                    <a:highlight>
                      <a:srgbClr val="FFFF00"/>
                    </a:highlight>
                    <a:latin typeface="Arial" panose="020B0604020202020204" pitchFamily="34" charset="0"/>
                    <a:cs typeface="Arial" panose="020B0604020202020204" pitchFamily="34" charset="0"/>
                  </a:rPr>
                  <a:t>do not roll over.</a:t>
                </a:r>
                <a:endParaRPr lang="en-US" sz="2400" kern="1200" dirty="0">
                  <a:solidFill>
                    <a:srgbClr val="3C3A38"/>
                  </a:solidFill>
                  <a:highlight>
                    <a:srgbClr val="FFFF00"/>
                  </a:highlight>
                  <a:latin typeface="Arial" panose="020B0604020202020204" pitchFamily="34" charset="0"/>
                  <a:cs typeface="Arial" panose="020B0604020202020204" pitchFamily="34" charset="0"/>
                </a:endParaRPr>
              </a:p>
            </p:txBody>
          </p:sp>
        </p:grpSp>
        <p:pic>
          <p:nvPicPr>
            <p:cNvPr id="27" name="Picture 26" descr="Graduation cap">
              <a:extLst>
                <a:ext uri="{FF2B5EF4-FFF2-40B4-BE49-F238E27FC236}">
                  <a16:creationId xmlns:a16="http://schemas.microsoft.com/office/drawing/2014/main" id="{3729A8E5-4BE1-4937-AB8F-09290D65A7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50316" y="4179158"/>
              <a:ext cx="530859" cy="488673"/>
            </a:xfrm>
            <a:prstGeom prst="rect">
              <a:avLst/>
            </a:prstGeom>
          </p:spPr>
        </p:pic>
      </p:grpSp>
      <p:grpSp>
        <p:nvGrpSpPr>
          <p:cNvPr id="33" name="Group 32">
            <a:extLst>
              <a:ext uri="{FF2B5EF4-FFF2-40B4-BE49-F238E27FC236}">
                <a16:creationId xmlns:a16="http://schemas.microsoft.com/office/drawing/2014/main" id="{197ADD53-E223-4AC7-90A5-35C9F5A37725}"/>
              </a:ext>
            </a:extLst>
          </p:cNvPr>
          <p:cNvGrpSpPr/>
          <p:nvPr/>
        </p:nvGrpSpPr>
        <p:grpSpPr>
          <a:xfrm>
            <a:off x="738664" y="3102422"/>
            <a:ext cx="11349781" cy="1200329"/>
            <a:chOff x="765422" y="2996633"/>
            <a:chExt cx="11349781" cy="1200329"/>
          </a:xfrm>
        </p:grpSpPr>
        <p:sp>
          <p:nvSpPr>
            <p:cNvPr id="8" name="Rectangle 7">
              <a:extLst>
                <a:ext uri="{FF2B5EF4-FFF2-40B4-BE49-F238E27FC236}">
                  <a16:creationId xmlns:a16="http://schemas.microsoft.com/office/drawing/2014/main" id="{E8D1D683-D94A-400E-81C3-659B2E4971EB}"/>
                </a:ext>
              </a:extLst>
            </p:cNvPr>
            <p:cNvSpPr/>
            <p:nvPr/>
          </p:nvSpPr>
          <p:spPr>
            <a:xfrm>
              <a:off x="1465696" y="2996633"/>
              <a:ext cx="10649507" cy="1200329"/>
            </a:xfrm>
            <a:prstGeom prst="rect">
              <a:avLst/>
            </a:prstGeom>
          </p:spPr>
          <p:txBody>
            <a:bodyPr wrap="square">
              <a:spAutoFit/>
            </a:bodyPr>
            <a:lstStyle/>
            <a:p>
              <a:pPr lvl="0"/>
              <a:r>
                <a:rPr lang="en-US" sz="2400" dirty="0">
                  <a:solidFill>
                    <a:srgbClr val="3C3A38"/>
                  </a:solidFill>
                  <a:latin typeface="Arial" panose="020B0604020202020204" pitchFamily="34" charset="0"/>
                  <a:cs typeface="Arial" panose="020B0604020202020204" pitchFamily="34" charset="0"/>
                </a:rPr>
                <a:t>Scholarship checks are made payable to the applicant and the learning institution (</a:t>
              </a:r>
              <a:r>
                <a:rPr lang="en-US" sz="2400" i="1" dirty="0">
                  <a:solidFill>
                    <a:srgbClr val="3C3A38"/>
                  </a:solidFill>
                  <a:latin typeface="Arial" panose="020B0604020202020204" pitchFamily="34" charset="0"/>
                  <a:cs typeface="Arial" panose="020B0604020202020204" pitchFamily="34" charset="0"/>
                </a:rPr>
                <a:t>with the exception of BSTR</a:t>
              </a:r>
              <a:r>
                <a:rPr lang="en-US" sz="2400" dirty="0">
                  <a:solidFill>
                    <a:srgbClr val="3C3A38"/>
                  </a:solidFill>
                  <a:latin typeface="Arial" panose="020B0604020202020204" pitchFamily="34" charset="0"/>
                  <a:cs typeface="Arial" panose="020B0604020202020204" pitchFamily="34" charset="0"/>
                </a:rPr>
                <a:t>) and, must be used for tuition, books and fees.</a:t>
              </a:r>
            </a:p>
          </p:txBody>
        </p:sp>
        <p:pic>
          <p:nvPicPr>
            <p:cNvPr id="30" name="Picture 29" descr="Graduation cap">
              <a:extLst>
                <a:ext uri="{FF2B5EF4-FFF2-40B4-BE49-F238E27FC236}">
                  <a16:creationId xmlns:a16="http://schemas.microsoft.com/office/drawing/2014/main" id="{D544608E-AE80-457D-A7F6-33470D0D27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65422" y="3136048"/>
              <a:ext cx="516073" cy="516073"/>
            </a:xfrm>
            <a:prstGeom prst="rect">
              <a:avLst/>
            </a:prstGeom>
          </p:spPr>
        </p:pic>
      </p:grpSp>
      <p:grpSp>
        <p:nvGrpSpPr>
          <p:cNvPr id="2" name="Group 1">
            <a:extLst>
              <a:ext uri="{FF2B5EF4-FFF2-40B4-BE49-F238E27FC236}">
                <a16:creationId xmlns:a16="http://schemas.microsoft.com/office/drawing/2014/main" id="{A1B3CED1-B31D-43CE-AF94-D1A59E3DC9FA}"/>
              </a:ext>
            </a:extLst>
          </p:cNvPr>
          <p:cNvGrpSpPr/>
          <p:nvPr/>
        </p:nvGrpSpPr>
        <p:grpSpPr>
          <a:xfrm>
            <a:off x="822373" y="5205086"/>
            <a:ext cx="11034845" cy="771998"/>
            <a:chOff x="822373" y="5756709"/>
            <a:chExt cx="11034845" cy="771998"/>
          </a:xfrm>
        </p:grpSpPr>
        <p:sp>
          <p:nvSpPr>
            <p:cNvPr id="20" name="TextBox 19">
              <a:extLst>
                <a:ext uri="{FF2B5EF4-FFF2-40B4-BE49-F238E27FC236}">
                  <a16:creationId xmlns:a16="http://schemas.microsoft.com/office/drawing/2014/main" id="{A10C9904-9848-4551-9213-9C79362021D6}"/>
                </a:ext>
              </a:extLst>
            </p:cNvPr>
            <p:cNvSpPr txBox="1"/>
            <p:nvPr/>
          </p:nvSpPr>
          <p:spPr>
            <a:xfrm>
              <a:off x="1457781" y="5756709"/>
              <a:ext cx="10399437" cy="77199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400" dirty="0">
                  <a:solidFill>
                    <a:srgbClr val="3C3A38"/>
                  </a:solidFill>
                  <a:latin typeface="Arial" panose="020B0604020202020204" pitchFamily="34" charset="0"/>
                  <a:cs typeface="Arial" panose="020B0604020202020204" pitchFamily="34" charset="0"/>
                </a:rPr>
                <a:t>The funds for Business Skills Tuition Reimbursement are generally dispersed within two weeks after receipt. </a:t>
              </a:r>
              <a:endParaRPr lang="en-US" sz="2400" kern="1200" dirty="0">
                <a:solidFill>
                  <a:srgbClr val="3C3A38"/>
                </a:solidFill>
                <a:latin typeface="Arial" panose="020B0604020202020204" pitchFamily="34" charset="0"/>
                <a:cs typeface="Arial" panose="020B0604020202020204" pitchFamily="34" charset="0"/>
              </a:endParaRPr>
            </a:p>
          </p:txBody>
        </p:sp>
        <p:pic>
          <p:nvPicPr>
            <p:cNvPr id="21" name="Picture 28" descr="Graduation cap">
              <a:extLst>
                <a:ext uri="{FF2B5EF4-FFF2-40B4-BE49-F238E27FC236}">
                  <a16:creationId xmlns:a16="http://schemas.microsoft.com/office/drawing/2014/main" id="{03B829F2-F65F-4E8E-98A5-AC38E8130F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22373" y="5849204"/>
              <a:ext cx="530859" cy="530859"/>
            </a:xfrm>
            <a:prstGeom prst="rect">
              <a:avLst/>
            </a:prstGeom>
          </p:spPr>
        </p:pic>
      </p:grpSp>
    </p:spTree>
    <p:extLst>
      <p:ext uri="{BB962C8B-B14F-4D97-AF65-F5344CB8AC3E}">
        <p14:creationId xmlns:p14="http://schemas.microsoft.com/office/powerpoint/2010/main" val="2709614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591498" y="5096572"/>
            <a:ext cx="11009004" cy="1448607"/>
          </a:xfrm>
          <a:solidFill>
            <a:srgbClr val="FF0066"/>
          </a:solidFill>
          <a:ln>
            <a:solidFill>
              <a:srgbClr val="FF0066"/>
            </a:solidFill>
          </a:ln>
        </p:spPr>
        <p:txBody>
          <a:bodyPr>
            <a:noAutofit/>
          </a:bodyPr>
          <a:lstStyle/>
          <a:p>
            <a:r>
              <a:rPr lang="en-US" sz="3200" dirty="0">
                <a:solidFill>
                  <a:schemeClr val="bg2"/>
                </a:solidFill>
                <a:latin typeface="Arial" panose="020B0604020202020204" pitchFamily="34" charset="0"/>
                <a:cs typeface="Arial" panose="020B0604020202020204" pitchFamily="34" charset="0"/>
              </a:rPr>
              <a:t> </a:t>
            </a:r>
            <a:r>
              <a:rPr lang="en-US" sz="3200" b="1" dirty="0">
                <a:latin typeface="Lato" panose="020F0502020204030203" pitchFamily="34" charset="0"/>
              </a:rPr>
              <a:t>SBMEF Scholarship Programs for 2020-2021 </a:t>
            </a:r>
          </a:p>
          <a:p>
            <a:r>
              <a:rPr lang="en-US" sz="3200" b="1" dirty="0">
                <a:latin typeface="Lato" panose="020F0502020204030203" pitchFamily="34" charset="0"/>
              </a:rPr>
              <a:t> and Eligibility Requirements for Leagues and Applicants </a:t>
            </a:r>
          </a:p>
        </p:txBody>
      </p:sp>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498" y="539791"/>
            <a:ext cx="11009004" cy="4583285"/>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223" y="677137"/>
            <a:ext cx="786029" cy="556115"/>
          </a:xfrm>
          <a:prstGeom prst="rect">
            <a:avLst/>
          </a:prstGeom>
        </p:spPr>
      </p:pic>
    </p:spTree>
    <p:extLst>
      <p:ext uri="{BB962C8B-B14F-4D97-AF65-F5344CB8AC3E}">
        <p14:creationId xmlns:p14="http://schemas.microsoft.com/office/powerpoint/2010/main" val="2195215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17E0875-802F-40D5-856B-01F60099C732}"/>
              </a:ext>
            </a:extLst>
          </p:cNvPr>
          <p:cNvSpPr>
            <a:spLocks noGrp="1"/>
          </p:cNvSpPr>
          <p:nvPr>
            <p:ph type="subTitle" idx="1"/>
          </p:nvPr>
        </p:nvSpPr>
        <p:spPr>
          <a:xfrm>
            <a:off x="583769" y="5231338"/>
            <a:ext cx="11024462" cy="1165780"/>
          </a:xfrm>
          <a:solidFill>
            <a:srgbClr val="61BEB1"/>
          </a:solidFill>
          <a:ln>
            <a:solidFill>
              <a:schemeClr val="accent4">
                <a:lumMod val="20000"/>
                <a:lumOff val="80000"/>
              </a:schemeClr>
            </a:solidFill>
          </a:ln>
        </p:spPr>
        <p:txBody>
          <a:bodyPr>
            <a:normAutofit fontScale="85000" lnSpcReduction="20000"/>
          </a:bodyPr>
          <a:lstStyle/>
          <a:p>
            <a:r>
              <a:rPr lang="en-US" sz="4200" dirty="0">
                <a:latin typeface="Lato" panose="020F0502020204030203" pitchFamily="34" charset="0"/>
              </a:rPr>
              <a:t>Mission, Facts, Contributions by District and the Business Case for SBMEF in 2020 </a:t>
            </a:r>
          </a:p>
          <a:p>
            <a:endParaRPr lang="en-US" sz="3600" dirty="0">
              <a:latin typeface="Lato" panose="020F0502020204030203" pitchFamily="34" charset="0"/>
              <a:cs typeface="Arial" panose="020B0604020202020204" pitchFamily="34" charset="0"/>
            </a:endParaRPr>
          </a:p>
        </p:txBody>
      </p:sp>
      <p:pic>
        <p:nvPicPr>
          <p:cNvPr id="24" name="Picture 23" descr="A group of people posing for the camera&#10;&#10;Description automatically generated">
            <a:extLst>
              <a:ext uri="{FF2B5EF4-FFF2-40B4-BE49-F238E27FC236}">
                <a16:creationId xmlns:a16="http://schemas.microsoft.com/office/drawing/2014/main" id="{A5840873-B342-46E7-B85E-5F2500FCC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227" y="648053"/>
            <a:ext cx="11009004" cy="4583285"/>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D85A75A0-9EF2-44ED-AF9B-D6242A76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58" y="801755"/>
            <a:ext cx="716233" cy="506735"/>
          </a:xfrm>
          <a:prstGeom prst="rect">
            <a:avLst/>
          </a:prstGeom>
        </p:spPr>
      </p:pic>
    </p:spTree>
    <p:extLst>
      <p:ext uri="{BB962C8B-B14F-4D97-AF65-F5344CB8AC3E}">
        <p14:creationId xmlns:p14="http://schemas.microsoft.com/office/powerpoint/2010/main" val="39965315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0925A-6736-4585-999F-510F5B33449C}"/>
              </a:ext>
            </a:extLst>
          </p:cNvPr>
          <p:cNvSpPr>
            <a:spLocks noGrp="1"/>
          </p:cNvSpPr>
          <p:nvPr>
            <p:ph type="title"/>
          </p:nvPr>
        </p:nvSpPr>
        <p:spPr>
          <a:xfrm>
            <a:off x="6622830" y="1479638"/>
            <a:ext cx="4861413" cy="1034962"/>
          </a:xfrm>
          <a:prstGeom prst="rect">
            <a:avLst/>
          </a:prstGeom>
          <a:solidFill>
            <a:srgbClr val="FF0066"/>
          </a:solidFill>
        </p:spPr>
        <p:txBody>
          <a:bodyPr vert="horz" lIns="91440" tIns="45720" rIns="91440" bIns="45720" rtlCol="0" anchor="ctr" anchorCtr="0">
            <a:noAutofit/>
          </a:bodyPr>
          <a:lstStyle/>
          <a:p>
            <a:r>
              <a:rPr lang="en-US" sz="3200" b="0" dirty="0">
                <a:solidFill>
                  <a:schemeClr val="bg1"/>
                </a:solidFill>
                <a:latin typeface="Lato" panose="020F0502020204030203" pitchFamily="34" charset="0"/>
              </a:rPr>
              <a:t>SBMEF’s Scholarship Programs</a:t>
            </a:r>
          </a:p>
        </p:txBody>
      </p:sp>
      <p:pic>
        <p:nvPicPr>
          <p:cNvPr id="14" name="Picture 13" descr="A person smiling for the camera&#10;&#10;Description automatically generated">
            <a:extLst>
              <a:ext uri="{FF2B5EF4-FFF2-40B4-BE49-F238E27FC236}">
                <a16:creationId xmlns:a16="http://schemas.microsoft.com/office/drawing/2014/main" id="{6D502773-19A3-411C-9070-69ECE5F42D9F}"/>
              </a:ext>
            </a:extLst>
          </p:cNvPr>
          <p:cNvPicPr>
            <a:picLocks noChangeAspect="1"/>
          </p:cNvPicPr>
          <p:nvPr/>
        </p:nvPicPr>
        <p:blipFill rotWithShape="1">
          <a:blip r:embed="rId3">
            <a:extLst>
              <a:ext uri="{28A0092B-C50C-407E-A947-70E740481C1C}">
                <a14:useLocalDpi xmlns:a14="http://schemas.microsoft.com/office/drawing/2010/main" val="0"/>
              </a:ext>
            </a:extLst>
          </a:blip>
          <a:srcRect l="36859" r="-1" b="-1"/>
          <a:stretch/>
        </p:blipFill>
        <p:spPr>
          <a:xfrm>
            <a:off x="454854" y="457199"/>
            <a:ext cx="5637276" cy="5959476"/>
          </a:xfrm>
          <a:prstGeom prst="rect">
            <a:avLst/>
          </a:prstGeom>
          <a:noFill/>
        </p:spPr>
      </p:pic>
      <p:sp>
        <p:nvSpPr>
          <p:cNvPr id="5" name="Subtitle 4">
            <a:extLst>
              <a:ext uri="{FF2B5EF4-FFF2-40B4-BE49-F238E27FC236}">
                <a16:creationId xmlns:a16="http://schemas.microsoft.com/office/drawing/2014/main" id="{158DC37D-2DD6-42CB-8463-57789D04178B}"/>
              </a:ext>
            </a:extLst>
          </p:cNvPr>
          <p:cNvSpPr>
            <a:spLocks noGrp="1"/>
          </p:cNvSpPr>
          <p:nvPr>
            <p:ph type="body" idx="13"/>
          </p:nvPr>
        </p:nvSpPr>
        <p:spPr>
          <a:xfrm>
            <a:off x="6622830" y="2682945"/>
            <a:ext cx="4750021" cy="2352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marL="342900" indent="-342900" defTabSz="457200">
              <a:spcBef>
                <a:spcPts val="300"/>
              </a:spcBef>
              <a:buClr>
                <a:srgbClr val="FF0066"/>
              </a:buClr>
              <a:buSzPct val="120000"/>
            </a:pPr>
            <a:r>
              <a:rPr lang="en-US" sz="2400" dirty="0">
                <a:latin typeface="Arial" panose="020B0604020202020204" pitchFamily="34" charset="0"/>
                <a:cs typeface="Arial" panose="020B0604020202020204" pitchFamily="34" charset="0"/>
              </a:rPr>
              <a:t>National Scholarships</a:t>
            </a:r>
          </a:p>
          <a:p>
            <a:pPr marL="341313" indent="-341313" defTabSz="457200">
              <a:buClr>
                <a:srgbClr val="FF0066"/>
              </a:buClr>
              <a:buSzPct val="120000"/>
            </a:pPr>
            <a:r>
              <a:rPr lang="en-US" sz="2400" dirty="0">
                <a:latin typeface="Arial" panose="020B0604020202020204" pitchFamily="34" charset="0"/>
                <a:cs typeface="Arial" panose="020B0604020202020204" pitchFamily="34" charset="0"/>
              </a:rPr>
              <a:t>Impact Scholarship</a:t>
            </a:r>
          </a:p>
          <a:p>
            <a:pPr marL="341313" indent="-341313" defTabSz="457200">
              <a:buClr>
                <a:srgbClr val="FF0066"/>
              </a:buClr>
              <a:buSzPct val="120000"/>
            </a:pPr>
            <a:r>
              <a:rPr lang="en-US" sz="2400" dirty="0">
                <a:latin typeface="Arial" panose="020B0604020202020204" pitchFamily="34" charset="0"/>
                <a:cs typeface="Arial" panose="020B0604020202020204" pitchFamily="34" charset="0"/>
              </a:rPr>
              <a:t>Business Skills Tuition Reimbursement Program (BSTR) </a:t>
            </a:r>
          </a:p>
          <a:p>
            <a:pPr marL="341313" indent="-341313" defTabSz="457200">
              <a:buClr>
                <a:srgbClr val="FF0066"/>
              </a:buClr>
              <a:buSzPct val="120000"/>
            </a:pPr>
            <a:r>
              <a:rPr lang="en-US" sz="2400" dirty="0">
                <a:latin typeface="Arial" panose="020B0604020202020204" pitchFamily="34" charset="0"/>
                <a:cs typeface="Arial" panose="020B0604020202020204" pitchFamily="34" charset="0"/>
              </a:rPr>
              <a:t>Outright Grant (ORG)</a:t>
            </a:r>
          </a:p>
          <a:p>
            <a:pPr marL="341313" indent="-341313" defTabSz="457200">
              <a:buSzPct val="120000"/>
            </a:pPr>
            <a:endParaRPr lang="en-US" sz="2400" dirty="0">
              <a:solidFill>
                <a:schemeClr val="bg1"/>
              </a:solidFill>
              <a:latin typeface="Arial" panose="020B0604020202020204" pitchFamily="34" charset="0"/>
              <a:cs typeface="Arial" panose="020B0604020202020204" pitchFamily="34" charset="0"/>
            </a:endParaRPr>
          </a:p>
          <a:p>
            <a:pPr defTabSz="457200"/>
            <a:endParaRPr lang="en-US" dirty="0"/>
          </a:p>
          <a:p>
            <a:pPr defTabSz="457200"/>
            <a:endParaRPr lang="en-US" dirty="0"/>
          </a:p>
          <a:p>
            <a:pPr marL="0" indent="0" defTabSz="457200">
              <a:buNone/>
            </a:pPr>
            <a:endParaRPr lang="en-US" dirty="0"/>
          </a:p>
        </p:txBody>
      </p:sp>
    </p:spTree>
    <p:extLst>
      <p:ext uri="{BB962C8B-B14F-4D97-AF65-F5344CB8AC3E}">
        <p14:creationId xmlns:p14="http://schemas.microsoft.com/office/powerpoint/2010/main" val="3714581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miling for the camera&#10;&#10;Description automatically generated">
            <a:extLst>
              <a:ext uri="{FF2B5EF4-FFF2-40B4-BE49-F238E27FC236}">
                <a16:creationId xmlns:a16="http://schemas.microsoft.com/office/drawing/2014/main" id="{DC3580AE-15E1-4D20-81AC-12CD668FC9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233" y="1489674"/>
            <a:ext cx="2966008" cy="3917213"/>
          </a:xfrm>
          <a:prstGeom prst="rect">
            <a:avLst/>
          </a:prstGeom>
          <a:ln w="9525">
            <a:solidFill>
              <a:srgbClr val="000000"/>
            </a:solidFill>
          </a:ln>
        </p:spPr>
      </p:pic>
      <p:sp>
        <p:nvSpPr>
          <p:cNvPr id="3" name="Subtitle 2">
            <a:extLst>
              <a:ext uri="{FF2B5EF4-FFF2-40B4-BE49-F238E27FC236}">
                <a16:creationId xmlns:a16="http://schemas.microsoft.com/office/drawing/2014/main" id="{F0B31664-9141-41E7-8153-28AC221D6192}"/>
              </a:ext>
            </a:extLst>
          </p:cNvPr>
          <p:cNvSpPr>
            <a:spLocks noGrp="1"/>
          </p:cNvSpPr>
          <p:nvPr>
            <p:ph type="subTitle" idx="1"/>
          </p:nvPr>
        </p:nvSpPr>
        <p:spPr>
          <a:xfrm>
            <a:off x="3693973" y="2566892"/>
            <a:ext cx="9723417" cy="3018396"/>
          </a:xfrm>
          <a:noFill/>
          <a:ln>
            <a:noFill/>
          </a:ln>
        </p:spPr>
        <p:txBody>
          <a:bodyPr>
            <a:normAutofit/>
          </a:bodyPr>
          <a:lstStyle/>
          <a:p>
            <a:pPr marL="517525" indent="-344488"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Scholarship Value:</a:t>
            </a:r>
            <a:r>
              <a:rPr lang="en-US" sz="2600" b="1" dirty="0">
                <a:solidFill>
                  <a:schemeClr val="tx1"/>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latin typeface="Lato" panose="020F0502020204030203" pitchFamily="34" charset="0"/>
                <a:cs typeface="Arial" panose="020B0604020202020204" pitchFamily="34" charset="0"/>
              </a:rPr>
              <a:t>$10,000</a:t>
            </a:r>
          </a:p>
          <a:p>
            <a:pPr marL="517525" indent="-344488"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Field of Study:  </a:t>
            </a:r>
            <a:r>
              <a:rPr lang="en-US" sz="2600" dirty="0">
                <a:solidFill>
                  <a:srgbClr val="000000"/>
                </a:solidFill>
                <a:latin typeface="Lato" panose="020F0502020204030203" pitchFamily="34" charset="0"/>
                <a:cs typeface="Arial" panose="020B0604020202020204" pitchFamily="34" charset="0"/>
              </a:rPr>
              <a:t>Education or Nursing</a:t>
            </a:r>
          </a:p>
          <a:p>
            <a:pPr marL="517525" indent="-344488"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GPA:  </a:t>
            </a:r>
            <a:r>
              <a:rPr lang="en-US" sz="2600" dirty="0">
                <a:solidFill>
                  <a:srgbClr val="000000"/>
                </a:solidFill>
                <a:latin typeface="Lato" panose="020F0502020204030203" pitchFamily="34" charset="0"/>
                <a:cs typeface="Arial" panose="020B0604020202020204" pitchFamily="34" charset="0"/>
              </a:rPr>
              <a:t>3.0 or higher</a:t>
            </a:r>
          </a:p>
          <a:p>
            <a:pPr marL="517525" indent="-344488"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Institution:  </a:t>
            </a:r>
            <a:r>
              <a:rPr lang="en-US" sz="2600" dirty="0">
                <a:solidFill>
                  <a:srgbClr val="000000"/>
                </a:solidFill>
                <a:latin typeface="Lato" panose="020F0502020204030203" pitchFamily="34" charset="0"/>
                <a:cs typeface="Arial" panose="020B0604020202020204" pitchFamily="34" charset="0"/>
              </a:rPr>
              <a:t>University of North Carolina/Greensboro</a:t>
            </a:r>
          </a:p>
          <a:p>
            <a:pPr marL="517525" indent="-344488"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Level:  </a:t>
            </a:r>
            <a:r>
              <a:rPr lang="en-US" sz="2600" dirty="0">
                <a:solidFill>
                  <a:srgbClr val="000000"/>
                </a:solidFill>
                <a:latin typeface="Lato" panose="020F0502020204030203" pitchFamily="34" charset="0"/>
                <a:cs typeface="Arial" panose="020B0604020202020204" pitchFamily="34" charset="0"/>
              </a:rPr>
              <a:t>Undergraduate to doctorate</a:t>
            </a:r>
          </a:p>
          <a:p>
            <a:pPr marL="922338" indent="-457200" algn="l">
              <a:buFont typeface="Arial" panose="020B0604020202020204" pitchFamily="34" charset="0"/>
              <a:buChar char="•"/>
            </a:pPr>
            <a:endParaRPr lang="en-US" sz="3200" dirty="0">
              <a:solidFill>
                <a:srgbClr val="000000"/>
              </a:solidFill>
              <a:latin typeface="Lato" panose="020F0502020204030203" pitchFamily="34" charset="0"/>
            </a:endParaRPr>
          </a:p>
          <a:p>
            <a:pPr marL="465138" algn="l"/>
            <a:endParaRPr lang="en-US" sz="3200" dirty="0">
              <a:solidFill>
                <a:srgbClr val="000000"/>
              </a:solidFill>
              <a:latin typeface="Lato" panose="020F0502020204030203" pitchFamily="34" charset="0"/>
            </a:endParaRPr>
          </a:p>
          <a:p>
            <a:pPr marL="465138" algn="l"/>
            <a:endParaRPr lang="en-US" sz="4000" dirty="0">
              <a:latin typeface="Lato" panose="020F0502020204030203" pitchFamily="34" charset="0"/>
            </a:endParaRPr>
          </a:p>
        </p:txBody>
      </p:sp>
      <p:sp>
        <p:nvSpPr>
          <p:cNvPr id="7" name="TextBox 6">
            <a:extLst>
              <a:ext uri="{FF2B5EF4-FFF2-40B4-BE49-F238E27FC236}">
                <a16:creationId xmlns:a16="http://schemas.microsoft.com/office/drawing/2014/main" id="{92CA0F79-CB16-4316-8BB5-6E78AAA9CA5D}"/>
              </a:ext>
            </a:extLst>
          </p:cNvPr>
          <p:cNvSpPr txBox="1"/>
          <p:nvPr/>
        </p:nvSpPr>
        <p:spPr>
          <a:xfrm>
            <a:off x="670312" y="291395"/>
            <a:ext cx="9254774" cy="584775"/>
          </a:xfrm>
          <a:prstGeom prst="rect">
            <a:avLst/>
          </a:prstGeom>
          <a:noFill/>
        </p:spPr>
        <p:txBody>
          <a:bodyPr wrap="square" rtlCol="0">
            <a:spAutoFit/>
          </a:bodyPr>
          <a:lstStyle/>
          <a:p>
            <a:r>
              <a:rPr lang="en-US" sz="3200" b="1" dirty="0">
                <a:solidFill>
                  <a:srgbClr val="000000"/>
                </a:solidFill>
                <a:latin typeface="Lato" panose="020F0502020204030203" pitchFamily="34" charset="0"/>
              </a:rPr>
              <a:t>National Scholarship </a:t>
            </a:r>
          </a:p>
        </p:txBody>
      </p:sp>
      <p:sp>
        <p:nvSpPr>
          <p:cNvPr id="9" name="TextBox 8">
            <a:extLst>
              <a:ext uri="{FF2B5EF4-FFF2-40B4-BE49-F238E27FC236}">
                <a16:creationId xmlns:a16="http://schemas.microsoft.com/office/drawing/2014/main" id="{C6170FCA-094E-4687-BE6A-53799EA1C517}"/>
              </a:ext>
            </a:extLst>
          </p:cNvPr>
          <p:cNvSpPr txBox="1"/>
          <p:nvPr/>
        </p:nvSpPr>
        <p:spPr>
          <a:xfrm>
            <a:off x="3867437" y="1489674"/>
            <a:ext cx="6955437" cy="1077218"/>
          </a:xfrm>
          <a:prstGeom prst="rect">
            <a:avLst/>
          </a:prstGeom>
          <a:solidFill>
            <a:srgbClr val="FF0066"/>
          </a:solidFill>
        </p:spPr>
        <p:txBody>
          <a:bodyPr wrap="square" rtlCol="0">
            <a:spAutoFit/>
          </a:bodyPr>
          <a:lstStyle/>
          <a:p>
            <a:pPr marL="344488" indent="-60325">
              <a:spcAft>
                <a:spcPts val="600"/>
              </a:spcAft>
            </a:pPr>
            <a:r>
              <a:rPr lang="en-US" sz="3200" dirty="0">
                <a:solidFill>
                  <a:schemeClr val="bg1"/>
                </a:solidFill>
                <a:latin typeface="Lato" panose="020F0502020204030203" pitchFamily="34" charset="0"/>
              </a:rPr>
              <a:t>In Honor of 2019-2020 National President, Sharon </a:t>
            </a:r>
            <a:r>
              <a:rPr lang="en-US" sz="3200" dirty="0" err="1">
                <a:solidFill>
                  <a:schemeClr val="bg1"/>
                </a:solidFill>
                <a:latin typeface="Lato" panose="020F0502020204030203" pitchFamily="34" charset="0"/>
              </a:rPr>
              <a:t>Godbee</a:t>
            </a:r>
            <a:endParaRPr lang="en-US" sz="3200" dirty="0">
              <a:solidFill>
                <a:schemeClr val="bg1"/>
              </a:solidFill>
              <a:latin typeface="Lato" panose="020F0502020204030203" pitchFamily="34" charset="0"/>
            </a:endParaRPr>
          </a:p>
        </p:txBody>
      </p:sp>
      <p:pic>
        <p:nvPicPr>
          <p:cNvPr id="6" name="Picture 5">
            <a:extLst>
              <a:ext uri="{FF2B5EF4-FFF2-40B4-BE49-F238E27FC236}">
                <a16:creationId xmlns:a16="http://schemas.microsoft.com/office/drawing/2014/main" id="{A5B55D7F-5097-4DEC-8FE8-9E55D011CC4F}"/>
              </a:ext>
            </a:extLst>
          </p:cNvPr>
          <p:cNvPicPr>
            <a:picLocks noChangeAspect="1"/>
          </p:cNvPicPr>
          <p:nvPr/>
        </p:nvPicPr>
        <p:blipFill>
          <a:blip r:embed="rId4"/>
          <a:stretch>
            <a:fillRect/>
          </a:stretch>
        </p:blipFill>
        <p:spPr>
          <a:xfrm>
            <a:off x="13769777" y="3738172"/>
            <a:ext cx="834464" cy="1077218"/>
          </a:xfrm>
          <a:prstGeom prst="rect">
            <a:avLst/>
          </a:prstGeom>
          <a:ln>
            <a:solidFill>
              <a:srgbClr val="0099CC"/>
            </a:solidFill>
          </a:ln>
        </p:spPr>
      </p:pic>
    </p:spTree>
    <p:extLst>
      <p:ext uri="{BB962C8B-B14F-4D97-AF65-F5344CB8AC3E}">
        <p14:creationId xmlns:p14="http://schemas.microsoft.com/office/powerpoint/2010/main" val="3843117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0B31664-9141-41E7-8153-28AC221D6192}"/>
              </a:ext>
            </a:extLst>
          </p:cNvPr>
          <p:cNvSpPr>
            <a:spLocks noGrp="1"/>
          </p:cNvSpPr>
          <p:nvPr>
            <p:ph type="subTitle" idx="1"/>
          </p:nvPr>
        </p:nvSpPr>
        <p:spPr>
          <a:xfrm>
            <a:off x="4416825" y="2316202"/>
            <a:ext cx="7030388" cy="3090738"/>
          </a:xfrm>
          <a:noFill/>
          <a:ln>
            <a:noFill/>
          </a:ln>
        </p:spPr>
        <p:txBody>
          <a:bodyPr>
            <a:normAutofit/>
          </a:bodyPr>
          <a:lstStyle/>
          <a:p>
            <a:pPr marL="463550" indent="-298450"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Scholarship Value:  </a:t>
            </a:r>
            <a:r>
              <a:rPr lang="en-US" sz="2600" dirty="0">
                <a:solidFill>
                  <a:srgbClr val="000000"/>
                </a:solidFill>
                <a:latin typeface="Lato" panose="020F0502020204030203" pitchFamily="34" charset="0"/>
                <a:cs typeface="Arial" panose="020B0604020202020204" pitchFamily="34" charset="0"/>
              </a:rPr>
              <a:t>$5,000</a:t>
            </a:r>
          </a:p>
          <a:p>
            <a:pPr marL="463550" indent="-298450"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Field of Study:  </a:t>
            </a:r>
            <a:r>
              <a:rPr lang="en-US" sz="2600" dirty="0">
                <a:solidFill>
                  <a:srgbClr val="000000"/>
                </a:solidFill>
                <a:latin typeface="Lato" panose="020F0502020204030203" pitchFamily="34" charset="0"/>
                <a:cs typeface="Arial" panose="020B0604020202020204" pitchFamily="34" charset="0"/>
              </a:rPr>
              <a:t>Open</a:t>
            </a:r>
          </a:p>
          <a:p>
            <a:pPr marL="463550" indent="-298450"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GPA:  </a:t>
            </a:r>
            <a:r>
              <a:rPr lang="en-US" sz="2600" dirty="0">
                <a:solidFill>
                  <a:srgbClr val="000000"/>
                </a:solidFill>
                <a:latin typeface="Lato" panose="020F0502020204030203" pitchFamily="34" charset="0"/>
                <a:cs typeface="Arial" panose="020B0604020202020204" pitchFamily="34" charset="0"/>
              </a:rPr>
              <a:t>3.0 or higher</a:t>
            </a:r>
          </a:p>
          <a:p>
            <a:pPr marL="463550" indent="-298450"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Institution:  </a:t>
            </a:r>
            <a:r>
              <a:rPr lang="en-US" sz="2600" dirty="0">
                <a:solidFill>
                  <a:srgbClr val="000000"/>
                </a:solidFill>
                <a:latin typeface="Lato" panose="020F0502020204030203" pitchFamily="34" charset="0"/>
                <a:cs typeface="Arial" panose="020B0604020202020204" pitchFamily="34" charset="0"/>
              </a:rPr>
              <a:t>A College or University in the State of California </a:t>
            </a:r>
          </a:p>
          <a:p>
            <a:pPr marL="463550" indent="-298450" algn="l">
              <a:buClr>
                <a:srgbClr val="FF0066"/>
              </a:buClr>
              <a:buFont typeface="Wingdings" panose="05000000000000000000" pitchFamily="2" charset="2"/>
              <a:buChar char="§"/>
            </a:pPr>
            <a:r>
              <a:rPr lang="en-US" sz="2600" b="1" dirty="0">
                <a:solidFill>
                  <a:schemeClr val="tx1"/>
                </a:solidFill>
                <a:latin typeface="Lato" panose="020F0502020204030203" pitchFamily="34" charset="0"/>
                <a:cs typeface="Arial" panose="020B0604020202020204" pitchFamily="34" charset="0"/>
              </a:rPr>
              <a:t>Level:</a:t>
            </a:r>
            <a:r>
              <a:rPr lang="en-US" sz="2600" b="1" dirty="0">
                <a:solidFill>
                  <a:schemeClr val="tx1"/>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latin typeface="Lato" panose="020F0502020204030203" pitchFamily="34" charset="0"/>
                <a:cs typeface="Arial" panose="020B0604020202020204" pitchFamily="34" charset="0"/>
              </a:rPr>
              <a:t>Freshman to Graduate</a:t>
            </a:r>
          </a:p>
          <a:p>
            <a:pPr marL="922338" indent="-457200" algn="l">
              <a:buFont typeface="Arial" panose="020B0604020202020204" pitchFamily="34" charset="0"/>
              <a:buChar char="•"/>
            </a:pPr>
            <a:endParaRPr lang="en-US" sz="3200" dirty="0">
              <a:solidFill>
                <a:srgbClr val="000000"/>
              </a:solidFill>
              <a:latin typeface="Lato" panose="020F0502020204030203" pitchFamily="34" charset="0"/>
            </a:endParaRPr>
          </a:p>
          <a:p>
            <a:pPr marL="465138" algn="l"/>
            <a:endParaRPr lang="en-US" sz="3200" dirty="0">
              <a:solidFill>
                <a:srgbClr val="000000"/>
              </a:solidFill>
              <a:latin typeface="Lato" panose="020F0502020204030203" pitchFamily="34" charset="0"/>
            </a:endParaRPr>
          </a:p>
          <a:p>
            <a:pPr marL="465138" algn="l"/>
            <a:endParaRPr lang="en-US" sz="4000" dirty="0">
              <a:latin typeface="Lato" panose="020F0502020204030203" pitchFamily="34" charset="0"/>
            </a:endParaRPr>
          </a:p>
        </p:txBody>
      </p:sp>
      <p:pic>
        <p:nvPicPr>
          <p:cNvPr id="4" name="Picture 3" descr="A person wearing a white shirt and black hair&#10;&#10;Description automatically generated">
            <a:extLst>
              <a:ext uri="{FF2B5EF4-FFF2-40B4-BE49-F238E27FC236}">
                <a16:creationId xmlns:a16="http://schemas.microsoft.com/office/drawing/2014/main" id="{13CBA1A2-7BA2-4D9E-AD36-66AF3559F6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114" y="1709697"/>
            <a:ext cx="3045304" cy="3686059"/>
          </a:xfrm>
          <a:prstGeom prst="rect">
            <a:avLst/>
          </a:prstGeom>
          <a:ln w="9525">
            <a:solidFill>
              <a:schemeClr val="tx1"/>
            </a:solidFill>
          </a:ln>
        </p:spPr>
      </p:pic>
      <p:sp>
        <p:nvSpPr>
          <p:cNvPr id="7" name="TextBox 6">
            <a:extLst>
              <a:ext uri="{FF2B5EF4-FFF2-40B4-BE49-F238E27FC236}">
                <a16:creationId xmlns:a16="http://schemas.microsoft.com/office/drawing/2014/main" id="{7A28E7AE-722B-41D0-8C29-0FAC994E1EDB}"/>
              </a:ext>
            </a:extLst>
          </p:cNvPr>
          <p:cNvSpPr txBox="1"/>
          <p:nvPr/>
        </p:nvSpPr>
        <p:spPr>
          <a:xfrm>
            <a:off x="646469" y="283639"/>
            <a:ext cx="9254774" cy="584775"/>
          </a:xfrm>
          <a:prstGeom prst="rect">
            <a:avLst/>
          </a:prstGeom>
          <a:noFill/>
        </p:spPr>
        <p:txBody>
          <a:bodyPr wrap="square" rtlCol="0">
            <a:spAutoFit/>
          </a:bodyPr>
          <a:lstStyle/>
          <a:p>
            <a:r>
              <a:rPr lang="en-US" sz="3200" b="1" dirty="0">
                <a:solidFill>
                  <a:srgbClr val="000000"/>
                </a:solidFill>
                <a:latin typeface="Lato" panose="020F0502020204030203" pitchFamily="34" charset="0"/>
              </a:rPr>
              <a:t>National Scholarship</a:t>
            </a:r>
          </a:p>
        </p:txBody>
      </p:sp>
      <p:sp>
        <p:nvSpPr>
          <p:cNvPr id="9" name="TextBox 8">
            <a:extLst>
              <a:ext uri="{FF2B5EF4-FFF2-40B4-BE49-F238E27FC236}">
                <a16:creationId xmlns:a16="http://schemas.microsoft.com/office/drawing/2014/main" id="{14DCE52B-8DBD-4601-8CAA-1D5ECF7B8B38}"/>
              </a:ext>
            </a:extLst>
          </p:cNvPr>
          <p:cNvSpPr txBox="1"/>
          <p:nvPr/>
        </p:nvSpPr>
        <p:spPr>
          <a:xfrm>
            <a:off x="4416825" y="1709697"/>
            <a:ext cx="7030388" cy="553998"/>
          </a:xfrm>
          <a:prstGeom prst="rect">
            <a:avLst/>
          </a:prstGeom>
          <a:solidFill>
            <a:srgbClr val="FF0066"/>
          </a:solidFill>
          <a:ln>
            <a:solidFill>
              <a:srgbClr val="FF0066"/>
            </a:solidFill>
          </a:ln>
        </p:spPr>
        <p:txBody>
          <a:bodyPr wrap="square" rtlCol="0">
            <a:spAutoFit/>
          </a:bodyPr>
          <a:lstStyle/>
          <a:p>
            <a:pPr marL="344488" indent="-284163">
              <a:spcAft>
                <a:spcPts val="600"/>
              </a:spcAft>
            </a:pPr>
            <a:r>
              <a:rPr lang="en-US" sz="3000" dirty="0">
                <a:solidFill>
                  <a:schemeClr val="bg1"/>
                </a:solidFill>
                <a:latin typeface="Lato" panose="020F0502020204030203" pitchFamily="34" charset="0"/>
              </a:rPr>
              <a:t>In  Memory of Member,  Leona </a:t>
            </a:r>
            <a:r>
              <a:rPr lang="en-US" sz="3000" dirty="0" err="1">
                <a:solidFill>
                  <a:schemeClr val="bg1"/>
                </a:solidFill>
                <a:latin typeface="Lato" panose="020F0502020204030203" pitchFamily="34" charset="0"/>
              </a:rPr>
              <a:t>Schneck</a:t>
            </a:r>
            <a:endParaRPr lang="en-US" sz="3000" dirty="0">
              <a:solidFill>
                <a:schemeClr val="bg1"/>
              </a:solidFill>
              <a:latin typeface="Lato" panose="020F0502020204030203" pitchFamily="34" charset="0"/>
            </a:endParaRPr>
          </a:p>
        </p:txBody>
      </p:sp>
    </p:spTree>
    <p:extLst>
      <p:ext uri="{BB962C8B-B14F-4D97-AF65-F5344CB8AC3E}">
        <p14:creationId xmlns:p14="http://schemas.microsoft.com/office/powerpoint/2010/main" val="1604797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0B31664-9141-41E7-8153-28AC221D6192}"/>
              </a:ext>
            </a:extLst>
          </p:cNvPr>
          <p:cNvSpPr>
            <a:spLocks noGrp="1"/>
          </p:cNvSpPr>
          <p:nvPr>
            <p:ph type="subTitle" idx="1"/>
          </p:nvPr>
        </p:nvSpPr>
        <p:spPr>
          <a:xfrm>
            <a:off x="4504513" y="2374316"/>
            <a:ext cx="6955437" cy="3120856"/>
          </a:xfrm>
          <a:noFill/>
          <a:ln>
            <a:noFill/>
          </a:ln>
        </p:spPr>
        <p:txBody>
          <a:bodyPr>
            <a:normAutofit/>
          </a:bodyPr>
          <a:lstStyle/>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Scholarship Value: </a:t>
            </a:r>
            <a:r>
              <a:rPr lang="en-US" sz="2600" dirty="0">
                <a:solidFill>
                  <a:srgbClr val="000000"/>
                </a:solidFill>
                <a:latin typeface="Lato" panose="020F0502020204030203" pitchFamily="34" charset="0"/>
                <a:cs typeface="Arial" panose="020B0604020202020204" pitchFamily="34" charset="0"/>
              </a:rPr>
              <a:t>$5,000</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Field of Study:  </a:t>
            </a:r>
            <a:r>
              <a:rPr lang="en-US" sz="2600" dirty="0">
                <a:solidFill>
                  <a:srgbClr val="000000"/>
                </a:solidFill>
                <a:latin typeface="Lato" panose="020F0502020204030203" pitchFamily="34" charset="0"/>
                <a:cs typeface="Arial" panose="020B0604020202020204" pitchFamily="34" charset="0"/>
              </a:rPr>
              <a:t>Business</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GPA: </a:t>
            </a:r>
            <a:r>
              <a:rPr lang="en-US" sz="2600" dirty="0">
                <a:solidFill>
                  <a:srgbClr val="000000"/>
                </a:solidFill>
                <a:latin typeface="Lato" panose="020F0502020204030203" pitchFamily="34" charset="0"/>
                <a:cs typeface="Arial" panose="020B0604020202020204" pitchFamily="34" charset="0"/>
              </a:rPr>
              <a:t>3.0 or higher</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Institution: </a:t>
            </a:r>
            <a:r>
              <a:rPr lang="en-US" sz="2600" dirty="0">
                <a:solidFill>
                  <a:srgbClr val="000000"/>
                </a:solidFill>
                <a:latin typeface="Lato" panose="020F0502020204030203" pitchFamily="34" charset="0"/>
                <a:cs typeface="Arial" panose="020B0604020202020204" pitchFamily="34" charset="0"/>
              </a:rPr>
              <a:t>University or College in the state of Texas </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Level: </a:t>
            </a: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latin typeface="Lato" panose="020F0502020204030203" pitchFamily="34" charset="0"/>
                <a:cs typeface="Arial" panose="020B0604020202020204" pitchFamily="34" charset="0"/>
              </a:rPr>
              <a:t>Freshman to Graduate </a:t>
            </a:r>
            <a:endParaRPr lang="en-US" sz="2600" dirty="0">
              <a:solidFill>
                <a:srgbClr val="000000"/>
              </a:solidFill>
              <a:latin typeface="Lato" panose="020F0502020204030203" pitchFamily="34" charset="0"/>
            </a:endParaRPr>
          </a:p>
          <a:p>
            <a:pPr marL="465138" algn="l"/>
            <a:endParaRPr lang="en-US" sz="3200" dirty="0">
              <a:solidFill>
                <a:srgbClr val="000000"/>
              </a:solidFill>
              <a:latin typeface="Lato" panose="020F0502020204030203" pitchFamily="34" charset="0"/>
            </a:endParaRPr>
          </a:p>
          <a:p>
            <a:pPr marL="465138" algn="l"/>
            <a:endParaRPr lang="en-US" sz="4000" dirty="0">
              <a:latin typeface="Lato" panose="020F0502020204030203" pitchFamily="34" charset="0"/>
            </a:endParaRPr>
          </a:p>
        </p:txBody>
      </p:sp>
      <p:sp>
        <p:nvSpPr>
          <p:cNvPr id="7" name="TextBox 6">
            <a:extLst>
              <a:ext uri="{FF2B5EF4-FFF2-40B4-BE49-F238E27FC236}">
                <a16:creationId xmlns:a16="http://schemas.microsoft.com/office/drawing/2014/main" id="{ED4AA7B8-3B63-4104-AB82-BF80F458DEBC}"/>
              </a:ext>
            </a:extLst>
          </p:cNvPr>
          <p:cNvSpPr txBox="1"/>
          <p:nvPr/>
        </p:nvSpPr>
        <p:spPr>
          <a:xfrm>
            <a:off x="584440" y="314885"/>
            <a:ext cx="9254774" cy="584775"/>
          </a:xfrm>
          <a:prstGeom prst="rect">
            <a:avLst/>
          </a:prstGeom>
          <a:noFill/>
        </p:spPr>
        <p:txBody>
          <a:bodyPr wrap="square" rtlCol="0">
            <a:spAutoFit/>
          </a:bodyPr>
          <a:lstStyle/>
          <a:p>
            <a:r>
              <a:rPr lang="en-US" sz="3200" b="1" dirty="0">
                <a:solidFill>
                  <a:srgbClr val="000000"/>
                </a:solidFill>
                <a:latin typeface="Lato" panose="020F0502020204030203" pitchFamily="34" charset="0"/>
              </a:rPr>
              <a:t>National Scholarship </a:t>
            </a:r>
          </a:p>
        </p:txBody>
      </p:sp>
      <p:sp>
        <p:nvSpPr>
          <p:cNvPr id="10" name="TextBox 9">
            <a:extLst>
              <a:ext uri="{FF2B5EF4-FFF2-40B4-BE49-F238E27FC236}">
                <a16:creationId xmlns:a16="http://schemas.microsoft.com/office/drawing/2014/main" id="{10A1196F-58EA-4E7B-9AFE-9AAA4547E7AF}"/>
              </a:ext>
            </a:extLst>
          </p:cNvPr>
          <p:cNvSpPr txBox="1"/>
          <p:nvPr/>
        </p:nvSpPr>
        <p:spPr>
          <a:xfrm>
            <a:off x="4454300" y="1820318"/>
            <a:ext cx="6955437" cy="553998"/>
          </a:xfrm>
          <a:prstGeom prst="rect">
            <a:avLst/>
          </a:prstGeom>
          <a:solidFill>
            <a:srgbClr val="FF0066"/>
          </a:solidFill>
        </p:spPr>
        <p:txBody>
          <a:bodyPr wrap="square" rtlCol="0">
            <a:spAutoFit/>
          </a:bodyPr>
          <a:lstStyle/>
          <a:p>
            <a:pPr marL="344488" indent="-60325">
              <a:spcAft>
                <a:spcPts val="600"/>
              </a:spcAft>
            </a:pPr>
            <a:r>
              <a:rPr lang="en-US" sz="3000" dirty="0">
                <a:solidFill>
                  <a:schemeClr val="bg1"/>
                </a:solidFill>
                <a:latin typeface="Lato" panose="020F0502020204030203" pitchFamily="34" charset="0"/>
              </a:rPr>
              <a:t>Darlene Hajduk Friendship Scholarship</a:t>
            </a:r>
          </a:p>
        </p:txBody>
      </p:sp>
      <p:pic>
        <p:nvPicPr>
          <p:cNvPr id="2" name="Picture 1">
            <a:extLst>
              <a:ext uri="{FF2B5EF4-FFF2-40B4-BE49-F238E27FC236}">
                <a16:creationId xmlns:a16="http://schemas.microsoft.com/office/drawing/2014/main" id="{88DEF91E-B385-4C9B-BA4F-9673173E6A85}"/>
              </a:ext>
            </a:extLst>
          </p:cNvPr>
          <p:cNvPicPr>
            <a:picLocks noChangeAspect="1"/>
          </p:cNvPicPr>
          <p:nvPr/>
        </p:nvPicPr>
        <p:blipFill>
          <a:blip r:embed="rId3"/>
          <a:stretch>
            <a:fillRect/>
          </a:stretch>
        </p:blipFill>
        <p:spPr>
          <a:xfrm>
            <a:off x="732050" y="1820318"/>
            <a:ext cx="3427507" cy="3450744"/>
          </a:xfrm>
          <a:prstGeom prst="rect">
            <a:avLst/>
          </a:prstGeom>
        </p:spPr>
      </p:pic>
    </p:spTree>
    <p:extLst>
      <p:ext uri="{BB962C8B-B14F-4D97-AF65-F5344CB8AC3E}">
        <p14:creationId xmlns:p14="http://schemas.microsoft.com/office/powerpoint/2010/main" val="3039345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sign&#10;&#10;Description automatically generated">
            <a:extLst>
              <a:ext uri="{FF2B5EF4-FFF2-40B4-BE49-F238E27FC236}">
                <a16:creationId xmlns:a16="http://schemas.microsoft.com/office/drawing/2014/main" id="{834F5E22-978A-4492-944D-D7F6654D3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00" y="1664779"/>
            <a:ext cx="4241800" cy="3528441"/>
          </a:xfrm>
          <a:prstGeom prst="rect">
            <a:avLst/>
          </a:prstGeom>
        </p:spPr>
      </p:pic>
      <p:sp>
        <p:nvSpPr>
          <p:cNvPr id="3" name="Subtitle 2">
            <a:extLst>
              <a:ext uri="{FF2B5EF4-FFF2-40B4-BE49-F238E27FC236}">
                <a16:creationId xmlns:a16="http://schemas.microsoft.com/office/drawing/2014/main" id="{F0B31664-9141-41E7-8153-28AC221D6192}"/>
              </a:ext>
            </a:extLst>
          </p:cNvPr>
          <p:cNvSpPr>
            <a:spLocks noGrp="1"/>
          </p:cNvSpPr>
          <p:nvPr>
            <p:ph type="subTitle" idx="1"/>
          </p:nvPr>
        </p:nvSpPr>
        <p:spPr>
          <a:xfrm>
            <a:off x="4282021" y="2312517"/>
            <a:ext cx="6955437" cy="2634805"/>
          </a:xfrm>
          <a:noFill/>
        </p:spPr>
        <p:txBody>
          <a:bodyPr>
            <a:normAutofit/>
          </a:bodyPr>
          <a:lstStyle/>
          <a:p>
            <a:pPr marL="795338" indent="-331788" algn="l">
              <a:buClr>
                <a:srgbClr val="FF0066"/>
              </a:buClr>
              <a:buFont typeface="Wingdings" panose="05000000000000000000" pitchFamily="2" charset="2"/>
              <a:buChar char="§"/>
            </a:pP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Scholarship Value:  </a:t>
            </a:r>
            <a:r>
              <a:rPr lang="en-US" sz="2600" dirty="0">
                <a:solidFill>
                  <a:srgbClr val="000000"/>
                </a:solidFill>
                <a:latin typeface="Lato" panose="020F0502020204030203" pitchFamily="34" charset="0"/>
                <a:cs typeface="Arial" panose="020B0604020202020204" pitchFamily="34" charset="0"/>
              </a:rPr>
              <a:t>$2,500</a:t>
            </a:r>
          </a:p>
          <a:p>
            <a:pPr marL="795338" indent="-331788" algn="l">
              <a:buClr>
                <a:srgbClr val="FF0066"/>
              </a:buClr>
              <a:buFont typeface="Wingdings" panose="05000000000000000000" pitchFamily="2" charset="2"/>
              <a:buChar char="§"/>
            </a:pP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Field of Study:  </a:t>
            </a:r>
            <a:r>
              <a:rPr lang="en-US" sz="2600" dirty="0">
                <a:solidFill>
                  <a:srgbClr val="000000"/>
                </a:solidFill>
                <a:latin typeface="Lato" panose="020F0502020204030203" pitchFamily="34" charset="0"/>
                <a:cs typeface="Arial" panose="020B0604020202020204" pitchFamily="34" charset="0"/>
              </a:rPr>
              <a:t>Open</a:t>
            </a:r>
          </a:p>
          <a:p>
            <a:pPr marL="795338" indent="-331788" algn="l">
              <a:buClr>
                <a:srgbClr val="FF0066"/>
              </a:buClr>
              <a:buFont typeface="Wingdings" panose="05000000000000000000" pitchFamily="2" charset="2"/>
              <a:buChar char="§"/>
            </a:pP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GPA:  </a:t>
            </a:r>
            <a:r>
              <a:rPr lang="en-US" sz="2600" dirty="0">
                <a:solidFill>
                  <a:srgbClr val="000000"/>
                </a:solidFill>
                <a:latin typeface="Lato" panose="020F0502020204030203" pitchFamily="34" charset="0"/>
                <a:cs typeface="Arial" panose="020B0604020202020204" pitchFamily="34" charset="0"/>
              </a:rPr>
              <a:t>3.0 or higher</a:t>
            </a:r>
          </a:p>
          <a:p>
            <a:pPr marL="795338" indent="-331788" algn="l">
              <a:buClr>
                <a:srgbClr val="FF0066"/>
              </a:buClr>
              <a:buFont typeface="Wingdings" panose="05000000000000000000" pitchFamily="2" charset="2"/>
              <a:buChar char="§"/>
            </a:pP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Institution:  </a:t>
            </a:r>
            <a:r>
              <a:rPr lang="en-US" sz="2600" dirty="0">
                <a:solidFill>
                  <a:srgbClr val="000000"/>
                </a:solidFill>
                <a:latin typeface="Lato" panose="020F0502020204030203" pitchFamily="34" charset="0"/>
                <a:cs typeface="Arial" panose="020B0604020202020204" pitchFamily="34" charset="0"/>
              </a:rPr>
              <a:t>Open</a:t>
            </a:r>
          </a:p>
          <a:p>
            <a:pPr marL="795338" indent="-331788" algn="l">
              <a:buClr>
                <a:srgbClr val="FF0066"/>
              </a:buClr>
              <a:buFont typeface="Wingdings" panose="05000000000000000000" pitchFamily="2" charset="2"/>
              <a:buChar char="§"/>
            </a:pP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Level:  </a:t>
            </a:r>
            <a:r>
              <a:rPr lang="en-US" sz="2600" dirty="0">
                <a:solidFill>
                  <a:srgbClr val="000000"/>
                </a:solidFill>
                <a:latin typeface="Lato" panose="020F0502020204030203" pitchFamily="34" charset="0"/>
                <a:cs typeface="Arial" panose="020B0604020202020204" pitchFamily="34" charset="0"/>
              </a:rPr>
              <a:t>Undergraduate to Doctorate</a:t>
            </a:r>
          </a:p>
          <a:p>
            <a:pPr marL="922338" indent="-457200" algn="l">
              <a:buFont typeface="Arial" panose="020B0604020202020204" pitchFamily="34" charset="0"/>
              <a:buChar char="•"/>
            </a:pPr>
            <a:endParaRPr lang="en-US" sz="3200" dirty="0">
              <a:solidFill>
                <a:srgbClr val="000000"/>
              </a:solidFill>
              <a:latin typeface="Lato" panose="020F0502020204030203" pitchFamily="34" charset="0"/>
            </a:endParaRPr>
          </a:p>
          <a:p>
            <a:pPr marL="465138" algn="l"/>
            <a:endParaRPr lang="en-US" sz="3200" dirty="0">
              <a:solidFill>
                <a:srgbClr val="000000"/>
              </a:solidFill>
              <a:latin typeface="Lato" panose="020F0502020204030203" pitchFamily="34" charset="0"/>
            </a:endParaRPr>
          </a:p>
          <a:p>
            <a:pPr marL="465138" algn="l"/>
            <a:endParaRPr lang="en-US" sz="4000" dirty="0">
              <a:latin typeface="Lato" panose="020F0502020204030203" pitchFamily="34" charset="0"/>
            </a:endParaRPr>
          </a:p>
        </p:txBody>
      </p:sp>
      <p:sp>
        <p:nvSpPr>
          <p:cNvPr id="9" name="TextBox 8">
            <a:extLst>
              <a:ext uri="{FF2B5EF4-FFF2-40B4-BE49-F238E27FC236}">
                <a16:creationId xmlns:a16="http://schemas.microsoft.com/office/drawing/2014/main" id="{0335A929-2820-49D5-A974-B85382A6BA44}"/>
              </a:ext>
            </a:extLst>
          </p:cNvPr>
          <p:cNvSpPr txBox="1"/>
          <p:nvPr/>
        </p:nvSpPr>
        <p:spPr>
          <a:xfrm>
            <a:off x="637661" y="276036"/>
            <a:ext cx="9254774" cy="584775"/>
          </a:xfrm>
          <a:prstGeom prst="rect">
            <a:avLst/>
          </a:prstGeom>
          <a:noFill/>
        </p:spPr>
        <p:txBody>
          <a:bodyPr wrap="square" rtlCol="0">
            <a:spAutoFit/>
          </a:bodyPr>
          <a:lstStyle/>
          <a:p>
            <a:r>
              <a:rPr lang="en-US" sz="3200" b="1" dirty="0">
                <a:solidFill>
                  <a:srgbClr val="000000"/>
                </a:solidFill>
                <a:latin typeface="Lato" panose="020F0502020204030203" pitchFamily="34" charset="0"/>
              </a:rPr>
              <a:t>National Scholarship </a:t>
            </a:r>
          </a:p>
        </p:txBody>
      </p:sp>
      <p:sp>
        <p:nvSpPr>
          <p:cNvPr id="11" name="TextBox 10">
            <a:extLst>
              <a:ext uri="{FF2B5EF4-FFF2-40B4-BE49-F238E27FC236}">
                <a16:creationId xmlns:a16="http://schemas.microsoft.com/office/drawing/2014/main" id="{3B1B3431-47CE-4E82-9526-BD9EA288421B}"/>
              </a:ext>
            </a:extLst>
          </p:cNvPr>
          <p:cNvSpPr txBox="1"/>
          <p:nvPr/>
        </p:nvSpPr>
        <p:spPr>
          <a:xfrm>
            <a:off x="4454300" y="1758519"/>
            <a:ext cx="6955437" cy="553998"/>
          </a:xfrm>
          <a:prstGeom prst="rect">
            <a:avLst/>
          </a:prstGeom>
          <a:solidFill>
            <a:srgbClr val="FF0066"/>
          </a:solidFill>
        </p:spPr>
        <p:txBody>
          <a:bodyPr wrap="square" rtlCol="0">
            <a:spAutoFit/>
          </a:bodyPr>
          <a:lstStyle/>
          <a:p>
            <a:pPr marL="344488" indent="-60325">
              <a:spcAft>
                <a:spcPts val="600"/>
              </a:spcAft>
            </a:pPr>
            <a:r>
              <a:rPr lang="en-US" sz="3000" dirty="0">
                <a:solidFill>
                  <a:schemeClr val="bg1"/>
                </a:solidFill>
                <a:latin typeface="Lato" panose="020F0502020204030203" pitchFamily="34" charset="0"/>
              </a:rPr>
              <a:t>Women of Vision Ambassador</a:t>
            </a:r>
          </a:p>
        </p:txBody>
      </p:sp>
    </p:spTree>
    <p:extLst>
      <p:ext uri="{BB962C8B-B14F-4D97-AF65-F5344CB8AC3E}">
        <p14:creationId xmlns:p14="http://schemas.microsoft.com/office/powerpoint/2010/main" val="99607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0B31664-9141-41E7-8153-28AC221D6192}"/>
              </a:ext>
            </a:extLst>
          </p:cNvPr>
          <p:cNvSpPr>
            <a:spLocks noGrp="1"/>
          </p:cNvSpPr>
          <p:nvPr>
            <p:ph type="subTitle" idx="1"/>
          </p:nvPr>
        </p:nvSpPr>
        <p:spPr>
          <a:xfrm>
            <a:off x="5141625" y="2432214"/>
            <a:ext cx="6475752" cy="2713943"/>
          </a:xfrm>
          <a:noFill/>
        </p:spPr>
        <p:txBody>
          <a:bodyPr>
            <a:normAutofit/>
          </a:bodyPr>
          <a:lstStyle/>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Scholarship Value:  </a:t>
            </a:r>
            <a:r>
              <a:rPr lang="en-US" sz="2600" dirty="0">
                <a:solidFill>
                  <a:srgbClr val="000000"/>
                </a:solidFill>
                <a:latin typeface="Lato" panose="020F0502020204030203" pitchFamily="34" charset="0"/>
                <a:cs typeface="Arial" panose="020B0604020202020204" pitchFamily="34" charset="0"/>
              </a:rPr>
              <a:t>$2,500</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Field of Study:  </a:t>
            </a:r>
            <a:r>
              <a:rPr lang="en-US" sz="2600" dirty="0">
                <a:solidFill>
                  <a:srgbClr val="000000"/>
                </a:solidFill>
                <a:latin typeface="Lato" panose="020F0502020204030203" pitchFamily="34" charset="0"/>
                <a:cs typeface="Arial" panose="020B0604020202020204" pitchFamily="34" charset="0"/>
              </a:rPr>
              <a:t>Teaching</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GPA:  </a:t>
            </a:r>
            <a:r>
              <a:rPr lang="en-US" sz="2600" dirty="0">
                <a:solidFill>
                  <a:srgbClr val="000000"/>
                </a:solidFill>
                <a:latin typeface="Lato" panose="020F0502020204030203" pitchFamily="34" charset="0"/>
                <a:cs typeface="Arial" panose="020B0604020202020204" pitchFamily="34" charset="0"/>
              </a:rPr>
              <a:t>3.0 or higher</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Institution: </a:t>
            </a: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latin typeface="Lato" panose="020F0502020204030203" pitchFamily="34" charset="0"/>
                <a:cs typeface="Arial" panose="020B0604020202020204" pitchFamily="34" charset="0"/>
              </a:rPr>
              <a:t>Open</a:t>
            </a:r>
          </a:p>
          <a:p>
            <a:pPr marL="344488" indent="-344488"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Level:  </a:t>
            </a:r>
            <a:r>
              <a:rPr lang="en-US" sz="2600" dirty="0">
                <a:solidFill>
                  <a:srgbClr val="000000"/>
                </a:solidFill>
                <a:latin typeface="Lato" panose="020F0502020204030203" pitchFamily="34" charset="0"/>
                <a:cs typeface="Arial" panose="020B0604020202020204" pitchFamily="34" charset="0"/>
              </a:rPr>
              <a:t>Freshman to Graduate</a:t>
            </a:r>
          </a:p>
          <a:p>
            <a:pPr marL="922338" indent="-457200" algn="l">
              <a:buFont typeface="Arial" panose="020B0604020202020204" pitchFamily="34" charset="0"/>
              <a:buChar char="•"/>
            </a:pPr>
            <a:endParaRPr lang="en-US" sz="3200" dirty="0">
              <a:solidFill>
                <a:srgbClr val="000000"/>
              </a:solidFill>
              <a:latin typeface="Lato" panose="020F0502020204030203" pitchFamily="34" charset="0"/>
            </a:endParaRPr>
          </a:p>
          <a:p>
            <a:pPr marL="465138" algn="l"/>
            <a:endParaRPr lang="en-US" sz="3200" dirty="0">
              <a:solidFill>
                <a:srgbClr val="000000"/>
              </a:solidFill>
              <a:latin typeface="Lato" panose="020F0502020204030203" pitchFamily="34" charset="0"/>
            </a:endParaRPr>
          </a:p>
          <a:p>
            <a:pPr marL="465138" algn="l"/>
            <a:endParaRPr lang="en-US" sz="4000" dirty="0">
              <a:latin typeface="Lato" panose="020F0502020204030203" pitchFamily="34" charset="0"/>
            </a:endParaRPr>
          </a:p>
        </p:txBody>
      </p:sp>
      <p:pic>
        <p:nvPicPr>
          <p:cNvPr id="5" name="Picture 4" descr="A person wearing a white shirt&#10;&#10;Description automatically generated">
            <a:extLst>
              <a:ext uri="{FF2B5EF4-FFF2-40B4-BE49-F238E27FC236}">
                <a16:creationId xmlns:a16="http://schemas.microsoft.com/office/drawing/2014/main" id="{9B723A6D-2E73-4FD7-A598-0A66F4FCF9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844" y="2040184"/>
            <a:ext cx="3703509" cy="2777632"/>
          </a:xfrm>
          <a:prstGeom prst="rect">
            <a:avLst/>
          </a:prstGeom>
          <a:ln w="12700">
            <a:solidFill>
              <a:schemeClr val="tx1"/>
            </a:solidFill>
          </a:ln>
        </p:spPr>
      </p:pic>
      <p:sp>
        <p:nvSpPr>
          <p:cNvPr id="7" name="TextBox 6">
            <a:extLst>
              <a:ext uri="{FF2B5EF4-FFF2-40B4-BE49-F238E27FC236}">
                <a16:creationId xmlns:a16="http://schemas.microsoft.com/office/drawing/2014/main" id="{0513876C-BEAB-44C0-8E6E-FA0DF94958F1}"/>
              </a:ext>
            </a:extLst>
          </p:cNvPr>
          <p:cNvSpPr txBox="1"/>
          <p:nvPr/>
        </p:nvSpPr>
        <p:spPr>
          <a:xfrm>
            <a:off x="616026" y="359370"/>
            <a:ext cx="9254774" cy="584775"/>
          </a:xfrm>
          <a:prstGeom prst="rect">
            <a:avLst/>
          </a:prstGeom>
          <a:noFill/>
        </p:spPr>
        <p:txBody>
          <a:bodyPr wrap="square" rtlCol="0">
            <a:spAutoFit/>
          </a:bodyPr>
          <a:lstStyle/>
          <a:p>
            <a:r>
              <a:rPr lang="en-US" sz="3200" b="1" dirty="0">
                <a:solidFill>
                  <a:srgbClr val="000000"/>
                </a:solidFill>
                <a:latin typeface="Lato" panose="020F0502020204030203" pitchFamily="34" charset="0"/>
              </a:rPr>
              <a:t>National Scholarship </a:t>
            </a:r>
          </a:p>
        </p:txBody>
      </p:sp>
      <p:sp>
        <p:nvSpPr>
          <p:cNvPr id="11" name="TextBox 10">
            <a:extLst>
              <a:ext uri="{FF2B5EF4-FFF2-40B4-BE49-F238E27FC236}">
                <a16:creationId xmlns:a16="http://schemas.microsoft.com/office/drawing/2014/main" id="{FA9FE78A-B913-4480-B1D2-11D4635D0234}"/>
              </a:ext>
            </a:extLst>
          </p:cNvPr>
          <p:cNvSpPr txBox="1"/>
          <p:nvPr/>
        </p:nvSpPr>
        <p:spPr>
          <a:xfrm>
            <a:off x="5141625" y="1416551"/>
            <a:ext cx="6475752" cy="1015663"/>
          </a:xfrm>
          <a:prstGeom prst="rect">
            <a:avLst/>
          </a:prstGeom>
          <a:solidFill>
            <a:srgbClr val="FF0066"/>
          </a:solidFill>
        </p:spPr>
        <p:txBody>
          <a:bodyPr wrap="square" rtlCol="0">
            <a:spAutoFit/>
          </a:bodyPr>
          <a:lstStyle/>
          <a:p>
            <a:pPr marL="344488" indent="-60325">
              <a:spcAft>
                <a:spcPts val="600"/>
              </a:spcAft>
            </a:pPr>
            <a:r>
              <a:rPr lang="en-US" sz="3000" dirty="0">
                <a:solidFill>
                  <a:schemeClr val="bg1"/>
                </a:solidFill>
                <a:latin typeface="Lato" panose="020F0502020204030203" pitchFamily="34" charset="0"/>
              </a:rPr>
              <a:t>In Memory of Beloved Member,               Jane </a:t>
            </a:r>
            <a:r>
              <a:rPr lang="en-US" sz="3000" dirty="0" err="1">
                <a:solidFill>
                  <a:schemeClr val="bg1"/>
                </a:solidFill>
                <a:latin typeface="Lato" panose="020F0502020204030203" pitchFamily="34" charset="0"/>
              </a:rPr>
              <a:t>Nicklay</a:t>
            </a:r>
            <a:endParaRPr lang="en-US" sz="3000" dirty="0">
              <a:solidFill>
                <a:schemeClr val="bg1"/>
              </a:solidFill>
              <a:latin typeface="Lato" panose="020F0502020204030203" pitchFamily="34" charset="0"/>
            </a:endParaRPr>
          </a:p>
        </p:txBody>
      </p:sp>
    </p:spTree>
    <p:extLst>
      <p:ext uri="{BB962C8B-B14F-4D97-AF65-F5344CB8AC3E}">
        <p14:creationId xmlns:p14="http://schemas.microsoft.com/office/powerpoint/2010/main" val="11460552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0B31664-9141-41E7-8153-28AC221D6192}"/>
              </a:ext>
            </a:extLst>
          </p:cNvPr>
          <p:cNvSpPr>
            <a:spLocks noGrp="1"/>
          </p:cNvSpPr>
          <p:nvPr>
            <p:ph type="subTitle" idx="1"/>
          </p:nvPr>
        </p:nvSpPr>
        <p:spPr>
          <a:xfrm>
            <a:off x="4583988" y="2682006"/>
            <a:ext cx="6475752" cy="2668231"/>
          </a:xfrm>
          <a:noFill/>
        </p:spPr>
        <p:txBody>
          <a:bodyPr>
            <a:normAutofit/>
          </a:bodyPr>
          <a:lstStyle/>
          <a:p>
            <a:pPr marL="292100" indent="-292100"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Scholarship Value:</a:t>
            </a: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latin typeface="Lato" panose="020F0502020204030203" pitchFamily="34" charset="0"/>
                <a:cs typeface="Arial" panose="020B0604020202020204" pitchFamily="34" charset="0"/>
              </a:rPr>
              <a:t>$2,000</a:t>
            </a:r>
          </a:p>
          <a:p>
            <a:pPr marL="292100" indent="-292100"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Field of Study:  </a:t>
            </a:r>
            <a:r>
              <a:rPr lang="en-US" sz="2600" dirty="0">
                <a:solidFill>
                  <a:srgbClr val="000000"/>
                </a:solidFill>
                <a:latin typeface="Lato" panose="020F0502020204030203" pitchFamily="34" charset="0"/>
                <a:cs typeface="Arial" panose="020B0604020202020204" pitchFamily="34" charset="0"/>
              </a:rPr>
              <a:t>Open</a:t>
            </a:r>
          </a:p>
          <a:p>
            <a:pPr marL="292100" indent="-292100"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GPA:  </a:t>
            </a:r>
            <a:r>
              <a:rPr lang="en-US" sz="2600" dirty="0">
                <a:solidFill>
                  <a:srgbClr val="000000"/>
                </a:solidFill>
                <a:latin typeface="Lato" panose="020F0502020204030203" pitchFamily="34" charset="0"/>
                <a:cs typeface="Arial" panose="020B0604020202020204" pitchFamily="34" charset="0"/>
              </a:rPr>
              <a:t>3.0 or higher</a:t>
            </a:r>
          </a:p>
          <a:p>
            <a:pPr marL="292100" indent="-292100"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Institution:</a:t>
            </a:r>
            <a:r>
              <a:rPr lang="en-US" sz="2600" dirty="0">
                <a:solidFill>
                  <a:srgbClr val="000000"/>
                </a:solidFill>
                <a:effectLst>
                  <a:outerShdw blurRad="38100" dist="38100" dir="2700000" algn="tl">
                    <a:srgbClr val="000000">
                      <a:alpha val="43137"/>
                    </a:srgbClr>
                  </a:outerShdw>
                </a:effectLst>
                <a:latin typeface="Lato" panose="020F0502020204030203" pitchFamily="34" charset="0"/>
                <a:cs typeface="Arial" panose="020B0604020202020204" pitchFamily="34" charset="0"/>
              </a:rPr>
              <a:t>  </a:t>
            </a:r>
            <a:r>
              <a:rPr lang="en-US" sz="2600" dirty="0">
                <a:solidFill>
                  <a:srgbClr val="000000"/>
                </a:solidFill>
                <a:latin typeface="Lato" panose="020F0502020204030203" pitchFamily="34" charset="0"/>
                <a:cs typeface="Arial" panose="020B0604020202020204" pitchFamily="34" charset="0"/>
              </a:rPr>
              <a:t>Open</a:t>
            </a:r>
          </a:p>
          <a:p>
            <a:pPr marL="292100" indent="-292100" algn="l">
              <a:buClr>
                <a:srgbClr val="FF0066"/>
              </a:buClr>
              <a:buFont typeface="Wingdings" panose="05000000000000000000" pitchFamily="2" charset="2"/>
              <a:buChar char="§"/>
            </a:pPr>
            <a:r>
              <a:rPr lang="en-US" sz="2600" b="1" dirty="0">
                <a:solidFill>
                  <a:srgbClr val="000000"/>
                </a:solidFill>
                <a:latin typeface="Lato" panose="020F0502020204030203" pitchFamily="34" charset="0"/>
                <a:cs typeface="Arial" panose="020B0604020202020204" pitchFamily="34" charset="0"/>
              </a:rPr>
              <a:t>Level:  </a:t>
            </a:r>
            <a:r>
              <a:rPr lang="en-US" sz="2600" dirty="0">
                <a:solidFill>
                  <a:srgbClr val="000000"/>
                </a:solidFill>
                <a:latin typeface="Lato" panose="020F0502020204030203" pitchFamily="34" charset="0"/>
                <a:cs typeface="Arial" panose="020B0604020202020204" pitchFamily="34" charset="0"/>
              </a:rPr>
              <a:t>Undergraduate to Doctorate</a:t>
            </a:r>
          </a:p>
          <a:p>
            <a:pPr marL="292100" indent="-292100" algn="l">
              <a:buClr>
                <a:srgbClr val="FF0066"/>
              </a:buClr>
              <a:buFont typeface="Wingdings" panose="05000000000000000000" pitchFamily="2" charset="2"/>
              <a:buChar char="§"/>
            </a:pPr>
            <a:endParaRPr lang="en-US" sz="3200" dirty="0">
              <a:solidFill>
                <a:srgbClr val="000000"/>
              </a:solidFill>
              <a:latin typeface="Lato" panose="020F0502020204030203" pitchFamily="34" charset="0"/>
            </a:endParaRPr>
          </a:p>
          <a:p>
            <a:pPr marL="465138" algn="l"/>
            <a:endParaRPr lang="en-US" sz="3200" dirty="0">
              <a:solidFill>
                <a:srgbClr val="000000"/>
              </a:solidFill>
              <a:latin typeface="Lato" panose="020F0502020204030203" pitchFamily="34" charset="0"/>
            </a:endParaRPr>
          </a:p>
          <a:p>
            <a:pPr marL="465138" algn="l"/>
            <a:endParaRPr lang="en-US" sz="4000" dirty="0">
              <a:latin typeface="Lato" panose="020F0502020204030203" pitchFamily="34" charset="0"/>
            </a:endParaRPr>
          </a:p>
        </p:txBody>
      </p:sp>
      <p:sp>
        <p:nvSpPr>
          <p:cNvPr id="5" name="TextBox 4">
            <a:extLst>
              <a:ext uri="{FF2B5EF4-FFF2-40B4-BE49-F238E27FC236}">
                <a16:creationId xmlns:a16="http://schemas.microsoft.com/office/drawing/2014/main" id="{5169E7C8-01EA-435E-A7A9-399448457057}"/>
              </a:ext>
            </a:extLst>
          </p:cNvPr>
          <p:cNvSpPr txBox="1"/>
          <p:nvPr/>
        </p:nvSpPr>
        <p:spPr>
          <a:xfrm>
            <a:off x="771243" y="357720"/>
            <a:ext cx="9254774" cy="584775"/>
          </a:xfrm>
          <a:prstGeom prst="rect">
            <a:avLst/>
          </a:prstGeom>
          <a:noFill/>
        </p:spPr>
        <p:txBody>
          <a:bodyPr wrap="square" rtlCol="0">
            <a:spAutoFit/>
          </a:bodyPr>
          <a:lstStyle/>
          <a:p>
            <a:r>
              <a:rPr lang="en-US" sz="3200" b="1" dirty="0">
                <a:solidFill>
                  <a:srgbClr val="000000"/>
                </a:solidFill>
                <a:latin typeface="Lato" panose="020F0502020204030203" pitchFamily="34" charset="0"/>
              </a:rPr>
              <a:t>National Scholarship </a:t>
            </a:r>
          </a:p>
        </p:txBody>
      </p:sp>
      <p:sp>
        <p:nvSpPr>
          <p:cNvPr id="7" name="TextBox 6">
            <a:extLst>
              <a:ext uri="{FF2B5EF4-FFF2-40B4-BE49-F238E27FC236}">
                <a16:creationId xmlns:a16="http://schemas.microsoft.com/office/drawing/2014/main" id="{AA418521-AFA7-47CD-BB58-FF027CF5A4C6}"/>
              </a:ext>
            </a:extLst>
          </p:cNvPr>
          <p:cNvSpPr txBox="1"/>
          <p:nvPr/>
        </p:nvSpPr>
        <p:spPr>
          <a:xfrm>
            <a:off x="4583988" y="2128008"/>
            <a:ext cx="6475752" cy="553998"/>
          </a:xfrm>
          <a:prstGeom prst="rect">
            <a:avLst/>
          </a:prstGeom>
          <a:solidFill>
            <a:srgbClr val="FF0066"/>
          </a:solidFill>
          <a:ln>
            <a:solidFill>
              <a:srgbClr val="FF0066"/>
            </a:solidFill>
          </a:ln>
        </p:spPr>
        <p:txBody>
          <a:bodyPr wrap="square" rtlCol="0">
            <a:spAutoFit/>
          </a:bodyPr>
          <a:lstStyle/>
          <a:p>
            <a:pPr marL="165100" indent="-44450">
              <a:spcAft>
                <a:spcPts val="600"/>
              </a:spcAft>
            </a:pPr>
            <a:r>
              <a:rPr lang="en-US" sz="3000" dirty="0">
                <a:solidFill>
                  <a:schemeClr val="bg1"/>
                </a:solidFill>
                <a:latin typeface="Lato" panose="020F0502020204030203" pitchFamily="34" charset="0"/>
              </a:rPr>
              <a:t>Nancy Griffin Legacy Endowment </a:t>
            </a:r>
          </a:p>
        </p:txBody>
      </p:sp>
      <p:pic>
        <p:nvPicPr>
          <p:cNvPr id="1026" name="Picture 2">
            <a:extLst>
              <a:ext uri="{FF2B5EF4-FFF2-40B4-BE49-F238E27FC236}">
                <a16:creationId xmlns:a16="http://schemas.microsoft.com/office/drawing/2014/main" id="{5231D327-24C8-4774-979B-5D46A89BA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959" y="1505800"/>
            <a:ext cx="3276600" cy="4286250"/>
          </a:xfrm>
          <a:prstGeom prst="rect">
            <a:avLst/>
          </a:prstGeom>
          <a:solidFill>
            <a:srgbClr val="800080"/>
          </a:solidFill>
          <a:ln w="12700">
            <a:solidFill>
              <a:srgbClr val="000000"/>
            </a:solidFill>
          </a:ln>
        </p:spPr>
      </p:pic>
    </p:spTree>
    <p:extLst>
      <p:ext uri="{BB962C8B-B14F-4D97-AF65-F5344CB8AC3E}">
        <p14:creationId xmlns:p14="http://schemas.microsoft.com/office/powerpoint/2010/main" val="2064384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F90B53-F76C-48F3-B664-459C21E0B99E}"/>
              </a:ext>
            </a:extLst>
          </p:cNvPr>
          <p:cNvSpPr>
            <a:spLocks noGrp="1"/>
          </p:cNvSpPr>
          <p:nvPr>
            <p:ph idx="1"/>
          </p:nvPr>
        </p:nvSpPr>
        <p:spPr>
          <a:xfrm>
            <a:off x="581192" y="1713401"/>
            <a:ext cx="11268155" cy="2221915"/>
          </a:xfrm>
        </p:spPr>
        <p:txBody>
          <a:bodyPr>
            <a:normAutofit/>
          </a:bodyPr>
          <a:lstStyle/>
          <a:p>
            <a:pPr marL="0" indent="0">
              <a:buNone/>
            </a:pPr>
            <a:r>
              <a:rPr lang="en-US" sz="2400" dirty="0">
                <a:solidFill>
                  <a:srgbClr val="000000"/>
                </a:solidFill>
                <a:latin typeface="Arial" panose="020B0604020202020204" pitchFamily="34" charset="0"/>
                <a:cs typeface="Arial" panose="020B0604020202020204" pitchFamily="34" charset="0"/>
              </a:rPr>
              <a:t>An</a:t>
            </a:r>
            <a:r>
              <a:rPr lang="en-US" sz="2400" b="1" i="1" dirty="0">
                <a:solidFill>
                  <a:srgbClr val="000000"/>
                </a:solidFill>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Impact Scholarship </a:t>
            </a:r>
            <a:r>
              <a:rPr lang="en-US" sz="2400" dirty="0">
                <a:solidFill>
                  <a:srgbClr val="000000"/>
                </a:solidFill>
                <a:latin typeface="Arial" panose="020B0604020202020204" pitchFamily="34" charset="0"/>
                <a:cs typeface="Arial" panose="020B0604020202020204" pitchFamily="34" charset="0"/>
              </a:rPr>
              <a:t>program provides leagues an opportunity to customize the scholarship they fund.</a:t>
            </a:r>
          </a:p>
          <a:p>
            <a:pPr marL="0" indent="0">
              <a:buNone/>
            </a:pPr>
            <a:endParaRPr lang="en-US" sz="1800" dirty="0">
              <a:solidFill>
                <a:srgbClr val="000000"/>
              </a:solidFill>
              <a:latin typeface="Lato" panose="020F0502020204030203" pitchFamily="34" charset="0"/>
              <a:cs typeface="Arial" panose="020B0604020202020204" pitchFamily="34" charset="0"/>
            </a:endParaRPr>
          </a:p>
          <a:p>
            <a:endParaRPr lang="en-US" sz="1200" dirty="0">
              <a:latin typeface="Lato" panose="020F0502020204030203" pitchFamily="34" charset="0"/>
            </a:endParaRPr>
          </a:p>
        </p:txBody>
      </p:sp>
      <p:sp>
        <p:nvSpPr>
          <p:cNvPr id="4" name="Rectangle 3">
            <a:extLst>
              <a:ext uri="{FF2B5EF4-FFF2-40B4-BE49-F238E27FC236}">
                <a16:creationId xmlns:a16="http://schemas.microsoft.com/office/drawing/2014/main" id="{78A0559C-E0A3-4BE6-96D5-412923AF39F5}"/>
              </a:ext>
            </a:extLst>
          </p:cNvPr>
          <p:cNvSpPr/>
          <p:nvPr/>
        </p:nvSpPr>
        <p:spPr>
          <a:xfrm>
            <a:off x="3191658" y="2852013"/>
            <a:ext cx="6234464" cy="584775"/>
          </a:xfrm>
          <a:prstGeom prst="rect">
            <a:avLst/>
          </a:prstGeom>
        </p:spPr>
        <p:txBody>
          <a:bodyPr wrap="none">
            <a:spAutoFit/>
          </a:bodyPr>
          <a:lstStyle/>
          <a:p>
            <a:r>
              <a:rPr lang="en-US" sz="3200" dirty="0">
                <a:solidFill>
                  <a:srgbClr val="000000"/>
                </a:solidFill>
                <a:latin typeface="Lato" panose="020F0502020204030203" pitchFamily="34" charset="0"/>
                <a:cs typeface="Arial" panose="020B0604020202020204" pitchFamily="34" charset="0"/>
              </a:rPr>
              <a:t>Two Types of Impact Scholarships </a:t>
            </a:r>
          </a:p>
        </p:txBody>
      </p:sp>
      <p:grpSp>
        <p:nvGrpSpPr>
          <p:cNvPr id="5" name="Group 4">
            <a:extLst>
              <a:ext uri="{FF2B5EF4-FFF2-40B4-BE49-F238E27FC236}">
                <a16:creationId xmlns:a16="http://schemas.microsoft.com/office/drawing/2014/main" id="{84C8400B-B759-423B-BF68-0729BB3483AE}"/>
              </a:ext>
            </a:extLst>
          </p:cNvPr>
          <p:cNvGrpSpPr/>
          <p:nvPr/>
        </p:nvGrpSpPr>
        <p:grpSpPr>
          <a:xfrm>
            <a:off x="581193" y="3853640"/>
            <a:ext cx="11029615" cy="1800493"/>
            <a:chOff x="581192" y="3324241"/>
            <a:chExt cx="11029615" cy="1800493"/>
          </a:xfrm>
        </p:grpSpPr>
        <p:sp>
          <p:nvSpPr>
            <p:cNvPr id="9" name="Rectangle 8">
              <a:extLst>
                <a:ext uri="{FF2B5EF4-FFF2-40B4-BE49-F238E27FC236}">
                  <a16:creationId xmlns:a16="http://schemas.microsoft.com/office/drawing/2014/main" id="{A4C150CF-5D29-4005-940C-253E41E3A8CA}"/>
                </a:ext>
              </a:extLst>
            </p:cNvPr>
            <p:cNvSpPr/>
            <p:nvPr/>
          </p:nvSpPr>
          <p:spPr>
            <a:xfrm>
              <a:off x="581192" y="3324241"/>
              <a:ext cx="11029615" cy="1800493"/>
            </a:xfrm>
            <a:prstGeom prst="rect">
              <a:avLst/>
            </a:prstGeom>
            <a:noFill/>
          </p:spPr>
        </p:sp>
        <p:sp>
          <p:nvSpPr>
            <p:cNvPr id="11" name="Freeform: Shape 10">
              <a:extLst>
                <a:ext uri="{FF2B5EF4-FFF2-40B4-BE49-F238E27FC236}">
                  <a16:creationId xmlns:a16="http://schemas.microsoft.com/office/drawing/2014/main" id="{EE9DE2A7-6B3F-4440-A387-02E7A5CBFD8F}"/>
                </a:ext>
              </a:extLst>
            </p:cNvPr>
            <p:cNvSpPr/>
            <p:nvPr/>
          </p:nvSpPr>
          <p:spPr>
            <a:xfrm>
              <a:off x="583346" y="3324241"/>
              <a:ext cx="4593877" cy="1800493"/>
            </a:xfrm>
            <a:custGeom>
              <a:avLst/>
              <a:gdLst>
                <a:gd name="connsiteX0" fmla="*/ 0 w 4593877"/>
                <a:gd name="connsiteY0" fmla="*/ 180049 h 1800493"/>
                <a:gd name="connsiteX1" fmla="*/ 180049 w 4593877"/>
                <a:gd name="connsiteY1" fmla="*/ 0 h 1800493"/>
                <a:gd name="connsiteX2" fmla="*/ 4413828 w 4593877"/>
                <a:gd name="connsiteY2" fmla="*/ 0 h 1800493"/>
                <a:gd name="connsiteX3" fmla="*/ 4593877 w 4593877"/>
                <a:gd name="connsiteY3" fmla="*/ 180049 h 1800493"/>
                <a:gd name="connsiteX4" fmla="*/ 4593877 w 4593877"/>
                <a:gd name="connsiteY4" fmla="*/ 1620444 h 1800493"/>
                <a:gd name="connsiteX5" fmla="*/ 4413828 w 4593877"/>
                <a:gd name="connsiteY5" fmla="*/ 1800493 h 1800493"/>
                <a:gd name="connsiteX6" fmla="*/ 180049 w 4593877"/>
                <a:gd name="connsiteY6" fmla="*/ 1800493 h 1800493"/>
                <a:gd name="connsiteX7" fmla="*/ 0 w 4593877"/>
                <a:gd name="connsiteY7" fmla="*/ 1620444 h 1800493"/>
                <a:gd name="connsiteX8" fmla="*/ 0 w 4593877"/>
                <a:gd name="connsiteY8" fmla="*/ 180049 h 180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3877" h="1800493">
                  <a:moveTo>
                    <a:pt x="0" y="180049"/>
                  </a:moveTo>
                  <a:cubicBezTo>
                    <a:pt x="0" y="80611"/>
                    <a:pt x="80611" y="0"/>
                    <a:pt x="180049" y="0"/>
                  </a:cubicBezTo>
                  <a:lnTo>
                    <a:pt x="4413828" y="0"/>
                  </a:lnTo>
                  <a:cubicBezTo>
                    <a:pt x="4513266" y="0"/>
                    <a:pt x="4593877" y="80611"/>
                    <a:pt x="4593877" y="180049"/>
                  </a:cubicBezTo>
                  <a:lnTo>
                    <a:pt x="4593877" y="1620444"/>
                  </a:lnTo>
                  <a:cubicBezTo>
                    <a:pt x="4593877" y="1719882"/>
                    <a:pt x="4513266" y="1800493"/>
                    <a:pt x="4413828" y="1800493"/>
                  </a:cubicBezTo>
                  <a:lnTo>
                    <a:pt x="180049" y="1800493"/>
                  </a:lnTo>
                  <a:cubicBezTo>
                    <a:pt x="80611" y="1800493"/>
                    <a:pt x="0" y="1719882"/>
                    <a:pt x="0" y="1620444"/>
                  </a:cubicBezTo>
                  <a:lnTo>
                    <a:pt x="0" y="180049"/>
                  </a:lnTo>
                  <a:close/>
                </a:path>
              </a:pathLst>
            </a:custGeom>
            <a:solidFill>
              <a:srgbClr val="FF0066"/>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36555" tIns="136555" rIns="136555" bIns="136555" numCol="1" spcCol="1270" anchor="ctr" anchorCtr="0">
              <a:noAutofit/>
            </a:bodyPr>
            <a:lstStyle/>
            <a:p>
              <a:pPr marL="0" lvl="0" indent="0" algn="ctr" defTabSz="977900">
                <a:lnSpc>
                  <a:spcPct val="90000"/>
                </a:lnSpc>
                <a:spcBef>
                  <a:spcPct val="0"/>
                </a:spcBef>
                <a:spcAft>
                  <a:spcPct val="35000"/>
                </a:spcAft>
                <a:buNone/>
              </a:pPr>
              <a:r>
                <a:rPr lang="en-US" sz="2400" dirty="0">
                  <a:latin typeface="Arial" panose="020B0604020202020204" pitchFamily="34" charset="0"/>
                  <a:cs typeface="Arial" panose="020B0604020202020204" pitchFamily="34" charset="0"/>
                </a:rPr>
                <a:t>A</a:t>
              </a:r>
              <a:r>
                <a:rPr lang="en-US" sz="2400" kern="1200" dirty="0">
                  <a:latin typeface="Arial" panose="020B0604020202020204" pitchFamily="34" charset="0"/>
                  <a:cs typeface="Arial" panose="020B0604020202020204" pitchFamily="34" charset="0"/>
                </a:rPr>
                <a:t> $1,000 Impact Scholarship is intended for applicants attending a community college, vocational or technical schools.  </a:t>
              </a:r>
            </a:p>
          </p:txBody>
        </p:sp>
        <p:sp>
          <p:nvSpPr>
            <p:cNvPr id="12" name="Freeform: Shape 11">
              <a:extLst>
                <a:ext uri="{FF2B5EF4-FFF2-40B4-BE49-F238E27FC236}">
                  <a16:creationId xmlns:a16="http://schemas.microsoft.com/office/drawing/2014/main" id="{2C3362F7-0BA9-481A-9926-76326EFB878B}"/>
                </a:ext>
              </a:extLst>
            </p:cNvPr>
            <p:cNvSpPr/>
            <p:nvPr/>
          </p:nvSpPr>
          <p:spPr>
            <a:xfrm>
              <a:off x="5435612" y="3738808"/>
              <a:ext cx="1457739" cy="971358"/>
            </a:xfrm>
            <a:custGeom>
              <a:avLst/>
              <a:gdLst>
                <a:gd name="connsiteX0" fmla="*/ 0 w 973902"/>
                <a:gd name="connsiteY0" fmla="*/ 227856 h 1139281"/>
                <a:gd name="connsiteX1" fmla="*/ 486951 w 973902"/>
                <a:gd name="connsiteY1" fmla="*/ 227856 h 1139281"/>
                <a:gd name="connsiteX2" fmla="*/ 486951 w 973902"/>
                <a:gd name="connsiteY2" fmla="*/ 0 h 1139281"/>
                <a:gd name="connsiteX3" fmla="*/ 973902 w 973902"/>
                <a:gd name="connsiteY3" fmla="*/ 569641 h 1139281"/>
                <a:gd name="connsiteX4" fmla="*/ 486951 w 973902"/>
                <a:gd name="connsiteY4" fmla="*/ 1139281 h 1139281"/>
                <a:gd name="connsiteX5" fmla="*/ 486951 w 973902"/>
                <a:gd name="connsiteY5" fmla="*/ 911425 h 1139281"/>
                <a:gd name="connsiteX6" fmla="*/ 0 w 973902"/>
                <a:gd name="connsiteY6" fmla="*/ 911425 h 1139281"/>
                <a:gd name="connsiteX7" fmla="*/ 0 w 973902"/>
                <a:gd name="connsiteY7" fmla="*/ 227856 h 113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3902" h="1139281">
                  <a:moveTo>
                    <a:pt x="0" y="227856"/>
                  </a:moveTo>
                  <a:lnTo>
                    <a:pt x="486951" y="227856"/>
                  </a:lnTo>
                  <a:lnTo>
                    <a:pt x="486951" y="0"/>
                  </a:lnTo>
                  <a:lnTo>
                    <a:pt x="973902" y="569641"/>
                  </a:lnTo>
                  <a:lnTo>
                    <a:pt x="486951" y="1139281"/>
                  </a:lnTo>
                  <a:lnTo>
                    <a:pt x="486951" y="911425"/>
                  </a:lnTo>
                  <a:lnTo>
                    <a:pt x="0" y="911425"/>
                  </a:lnTo>
                  <a:lnTo>
                    <a:pt x="0" y="227856"/>
                  </a:lnTo>
                  <a:close/>
                </a:path>
              </a:pathLst>
            </a:custGeom>
            <a:solidFill>
              <a:schemeClr val="tx1"/>
            </a:solidFill>
          </p:spPr>
          <p:style>
            <a:lnRef idx="0">
              <a:schemeClr val="accent6">
                <a:tint val="60000"/>
                <a:hueOff val="0"/>
                <a:satOff val="0"/>
                <a:lumOff val="0"/>
                <a:alphaOff val="0"/>
              </a:schemeClr>
            </a:lnRef>
            <a:fillRef idx="1">
              <a:scrgbClr r="0" g="0" b="0"/>
            </a:fillRef>
            <a:effectRef idx="0">
              <a:schemeClr val="accent6">
                <a:tint val="60000"/>
                <a:hueOff val="0"/>
                <a:satOff val="0"/>
                <a:lumOff val="0"/>
                <a:alphaOff val="0"/>
              </a:schemeClr>
            </a:effectRef>
            <a:fontRef idx="minor">
              <a:schemeClr val="lt1"/>
            </a:fontRef>
          </p:style>
          <p:txBody>
            <a:bodyPr spcFirstLastPara="0" vert="horz" wrap="square" lIns="0" tIns="227856" rIns="292171" bIns="227856" numCol="1" spcCol="1270" anchor="ctr" anchorCtr="0">
              <a:noAutofit/>
            </a:bodyPr>
            <a:lstStyle/>
            <a:p>
              <a:pPr marL="0" lvl="0" indent="0" algn="ctr" defTabSz="755650">
                <a:lnSpc>
                  <a:spcPct val="90000"/>
                </a:lnSpc>
                <a:spcBef>
                  <a:spcPct val="0"/>
                </a:spcBef>
                <a:spcAft>
                  <a:spcPct val="35000"/>
                </a:spcAft>
                <a:buNone/>
              </a:pPr>
              <a:endParaRPr lang="en-US" sz="1700" kern="1200" dirty="0"/>
            </a:p>
          </p:txBody>
        </p:sp>
        <p:sp>
          <p:nvSpPr>
            <p:cNvPr id="13" name="Freeform: Shape 12">
              <a:extLst>
                <a:ext uri="{FF2B5EF4-FFF2-40B4-BE49-F238E27FC236}">
                  <a16:creationId xmlns:a16="http://schemas.microsoft.com/office/drawing/2014/main" id="{A66A3F65-FF19-4814-B901-5A5C54CD2AA6}"/>
                </a:ext>
              </a:extLst>
            </p:cNvPr>
            <p:cNvSpPr/>
            <p:nvPr/>
          </p:nvSpPr>
          <p:spPr>
            <a:xfrm>
              <a:off x="7014775" y="3324241"/>
              <a:ext cx="4593877" cy="1800493"/>
            </a:xfrm>
            <a:custGeom>
              <a:avLst/>
              <a:gdLst>
                <a:gd name="connsiteX0" fmla="*/ 0 w 4593877"/>
                <a:gd name="connsiteY0" fmla="*/ 180049 h 1800493"/>
                <a:gd name="connsiteX1" fmla="*/ 180049 w 4593877"/>
                <a:gd name="connsiteY1" fmla="*/ 0 h 1800493"/>
                <a:gd name="connsiteX2" fmla="*/ 4413828 w 4593877"/>
                <a:gd name="connsiteY2" fmla="*/ 0 h 1800493"/>
                <a:gd name="connsiteX3" fmla="*/ 4593877 w 4593877"/>
                <a:gd name="connsiteY3" fmla="*/ 180049 h 1800493"/>
                <a:gd name="connsiteX4" fmla="*/ 4593877 w 4593877"/>
                <a:gd name="connsiteY4" fmla="*/ 1620444 h 1800493"/>
                <a:gd name="connsiteX5" fmla="*/ 4413828 w 4593877"/>
                <a:gd name="connsiteY5" fmla="*/ 1800493 h 1800493"/>
                <a:gd name="connsiteX6" fmla="*/ 180049 w 4593877"/>
                <a:gd name="connsiteY6" fmla="*/ 1800493 h 1800493"/>
                <a:gd name="connsiteX7" fmla="*/ 0 w 4593877"/>
                <a:gd name="connsiteY7" fmla="*/ 1620444 h 1800493"/>
                <a:gd name="connsiteX8" fmla="*/ 0 w 4593877"/>
                <a:gd name="connsiteY8" fmla="*/ 180049 h 180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3877" h="1800493">
                  <a:moveTo>
                    <a:pt x="0" y="180049"/>
                  </a:moveTo>
                  <a:cubicBezTo>
                    <a:pt x="0" y="80611"/>
                    <a:pt x="80611" y="0"/>
                    <a:pt x="180049" y="0"/>
                  </a:cubicBezTo>
                  <a:lnTo>
                    <a:pt x="4413828" y="0"/>
                  </a:lnTo>
                  <a:cubicBezTo>
                    <a:pt x="4513266" y="0"/>
                    <a:pt x="4593877" y="80611"/>
                    <a:pt x="4593877" y="180049"/>
                  </a:cubicBezTo>
                  <a:lnTo>
                    <a:pt x="4593877" y="1620444"/>
                  </a:lnTo>
                  <a:cubicBezTo>
                    <a:pt x="4593877" y="1719882"/>
                    <a:pt x="4513266" y="1800493"/>
                    <a:pt x="4413828" y="1800493"/>
                  </a:cubicBezTo>
                  <a:lnTo>
                    <a:pt x="180049" y="1800493"/>
                  </a:lnTo>
                  <a:cubicBezTo>
                    <a:pt x="80611" y="1800493"/>
                    <a:pt x="0" y="1719882"/>
                    <a:pt x="0" y="1620444"/>
                  </a:cubicBezTo>
                  <a:lnTo>
                    <a:pt x="0" y="180049"/>
                  </a:lnTo>
                  <a:close/>
                </a:path>
              </a:pathLst>
            </a:custGeom>
            <a:solidFill>
              <a:srgbClr val="FF0066"/>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36555" tIns="136555" rIns="136555" bIns="136555" numCol="1" spcCol="1270" anchor="ctr" anchorCtr="0">
              <a:noAutofit/>
            </a:bodyPr>
            <a:lstStyle/>
            <a:p>
              <a:pPr marL="0" lvl="0" indent="0" algn="ctr" defTabSz="977900">
                <a:lnSpc>
                  <a:spcPct val="90000"/>
                </a:lnSpc>
                <a:spcBef>
                  <a:spcPct val="0"/>
                </a:spcBef>
                <a:spcAft>
                  <a:spcPct val="35000"/>
                </a:spcAft>
                <a:buNone/>
              </a:pPr>
              <a:r>
                <a:rPr lang="en-US" sz="2400" dirty="0">
                  <a:latin typeface="Arial" panose="020B0604020202020204" pitchFamily="34" charset="0"/>
                  <a:cs typeface="Arial" panose="020B0604020202020204" pitchFamily="34" charset="0"/>
                </a:rPr>
                <a:t>A</a:t>
              </a:r>
              <a:r>
                <a:rPr lang="en-US" sz="2400" kern="1200" dirty="0">
                  <a:latin typeface="Arial" panose="020B0604020202020204" pitchFamily="34" charset="0"/>
                  <a:cs typeface="Arial" panose="020B0604020202020204" pitchFamily="34" charset="0"/>
                </a:rPr>
                <a:t> $2,000 Impact Scholarship is intended for applicants enrolled in an academic institution that offers a minimum baccalaureate degree.  </a:t>
              </a:r>
            </a:p>
          </p:txBody>
        </p:sp>
      </p:grpSp>
      <p:sp>
        <p:nvSpPr>
          <p:cNvPr id="8" name="TextBox 7">
            <a:extLst>
              <a:ext uri="{FF2B5EF4-FFF2-40B4-BE49-F238E27FC236}">
                <a16:creationId xmlns:a16="http://schemas.microsoft.com/office/drawing/2014/main" id="{64BC4C92-6CE8-4274-A234-70B678C9354C}"/>
              </a:ext>
            </a:extLst>
          </p:cNvPr>
          <p:cNvSpPr txBox="1"/>
          <p:nvPr/>
        </p:nvSpPr>
        <p:spPr>
          <a:xfrm>
            <a:off x="674812" y="320116"/>
            <a:ext cx="11268155" cy="954107"/>
          </a:xfrm>
          <a:prstGeom prst="rect">
            <a:avLst/>
          </a:prstGeom>
          <a:noFill/>
        </p:spPr>
        <p:txBody>
          <a:bodyPr wrap="square" rtlCol="0">
            <a:spAutoFit/>
          </a:bodyPr>
          <a:lstStyle/>
          <a:p>
            <a:r>
              <a:rPr lang="en-US" sz="3200" b="1" dirty="0">
                <a:solidFill>
                  <a:srgbClr val="000000"/>
                </a:solidFill>
                <a:latin typeface="Lato" panose="020F0502020204030203" pitchFamily="34" charset="0"/>
              </a:rPr>
              <a:t>Impact Scholarship Program </a:t>
            </a:r>
            <a:r>
              <a:rPr lang="en-US" sz="3200" dirty="0">
                <a:solidFill>
                  <a:srgbClr val="000000"/>
                </a:solidFill>
                <a:latin typeface="Lato" panose="020F0502020204030203" pitchFamily="34" charset="0"/>
              </a:rPr>
              <a:t> </a:t>
            </a:r>
          </a:p>
          <a:p>
            <a:r>
              <a:rPr lang="en-US" sz="2400" u="sng" dirty="0">
                <a:latin typeface="Lato" panose="020F0502020204030203" pitchFamily="34" charset="0"/>
              </a:rPr>
              <a:t>Overview </a:t>
            </a:r>
          </a:p>
        </p:txBody>
      </p:sp>
    </p:spTree>
    <p:extLst>
      <p:ext uri="{BB962C8B-B14F-4D97-AF65-F5344CB8AC3E}">
        <p14:creationId xmlns:p14="http://schemas.microsoft.com/office/powerpoint/2010/main" val="6516633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BEB4CA-0023-4619-9384-F0C5096FB753}"/>
              </a:ext>
            </a:extLst>
          </p:cNvPr>
          <p:cNvSpPr>
            <a:spLocks noGrp="1"/>
          </p:cNvSpPr>
          <p:nvPr>
            <p:ph idx="1"/>
          </p:nvPr>
        </p:nvSpPr>
        <p:spPr>
          <a:xfrm>
            <a:off x="581192" y="1829522"/>
            <a:ext cx="8051642" cy="4203854"/>
          </a:xfrm>
        </p:spPr>
        <p:txBody>
          <a:bodyPr>
            <a:normAutofit fontScale="92500"/>
          </a:bodyPr>
          <a:lstStyle/>
          <a:p>
            <a:pPr marL="457200" lvl="2" indent="-344488">
              <a:buClr>
                <a:schemeClr val="tx1"/>
              </a:buClr>
              <a:buSzPct val="100000"/>
              <a:defRPr/>
            </a:pPr>
            <a:r>
              <a:rPr lang="en-US" sz="2600" dirty="0">
                <a:solidFill>
                  <a:srgbClr val="000000"/>
                </a:solidFill>
                <a:latin typeface="Arial" panose="020B0604020202020204" pitchFamily="34" charset="0"/>
                <a:cs typeface="Arial" panose="020B0604020202020204" pitchFamily="34" charset="0"/>
              </a:rPr>
              <a:t>Be willing to fund an Impact Scholarship ($1,000 or $2,000).</a:t>
            </a:r>
          </a:p>
          <a:p>
            <a:pPr marL="914400" lvl="3" indent="-344488">
              <a:buClr>
                <a:srgbClr val="000000"/>
              </a:buClr>
              <a:buSzPct val="100000"/>
              <a:buFont typeface="Courier New" panose="02070309020205020404" pitchFamily="49" charset="0"/>
              <a:buChar char="o"/>
              <a:defRPr/>
            </a:pPr>
            <a:r>
              <a:rPr lang="en-US" sz="2400" dirty="0">
                <a:solidFill>
                  <a:srgbClr val="000000"/>
                </a:solidFill>
                <a:latin typeface="Arial" panose="020B0604020202020204" pitchFamily="34" charset="0"/>
                <a:cs typeface="Arial" panose="020B0604020202020204" pitchFamily="34" charset="0"/>
              </a:rPr>
              <a:t>Plus, pay an additional $100 to cover administrative costs. </a:t>
            </a:r>
          </a:p>
          <a:p>
            <a:pPr marL="914400" lvl="3" indent="-344488">
              <a:buClr>
                <a:srgbClr val="000000"/>
              </a:buClr>
              <a:buSzPct val="100000"/>
              <a:buFont typeface="Courier New" panose="02070309020205020404" pitchFamily="49" charset="0"/>
              <a:buChar char="o"/>
              <a:defRPr/>
            </a:pPr>
            <a:r>
              <a:rPr lang="en-US" sz="2400" dirty="0">
                <a:solidFill>
                  <a:srgbClr val="000000"/>
                </a:solidFill>
                <a:latin typeface="Arial" panose="020B0604020202020204" pitchFamily="34" charset="0"/>
                <a:cs typeface="Arial" panose="020B0604020202020204" pitchFamily="34" charset="0"/>
              </a:rPr>
              <a:t>Plus, purchase a student membership.</a:t>
            </a:r>
          </a:p>
          <a:p>
            <a:pPr marL="914400" lvl="3" indent="-344488">
              <a:buClr>
                <a:srgbClr val="000000"/>
              </a:buClr>
              <a:buSzPct val="100000"/>
              <a:buFont typeface="Courier New" panose="02070309020205020404" pitchFamily="49" charset="0"/>
              <a:buChar char="o"/>
              <a:defRPr/>
            </a:pPr>
            <a:r>
              <a:rPr lang="en-US" sz="2400" dirty="0">
                <a:solidFill>
                  <a:srgbClr val="000000"/>
                </a:solidFill>
                <a:latin typeface="Arial" panose="020B0604020202020204" pitchFamily="34" charset="0"/>
                <a:cs typeface="Arial" panose="020B0604020202020204" pitchFamily="34" charset="0"/>
              </a:rPr>
              <a:t>Plus, define the eligibility requirements for each scholarship funded…all of the above actions must be completed by January 31, 2021</a:t>
            </a:r>
            <a:r>
              <a:rPr lang="en-US" sz="2300" dirty="0">
                <a:solidFill>
                  <a:srgbClr val="000000"/>
                </a:solidFill>
                <a:latin typeface="Arial" panose="020B0604020202020204" pitchFamily="34" charset="0"/>
                <a:cs typeface="Arial" panose="020B0604020202020204" pitchFamily="34" charset="0"/>
              </a:rPr>
              <a:t>.</a:t>
            </a:r>
          </a:p>
          <a:p>
            <a:pPr marL="457200" lvl="2" indent="-344488">
              <a:buClr>
                <a:srgbClr val="000000"/>
              </a:buClr>
              <a:buSzPct val="100000"/>
              <a:defRPr/>
            </a:pPr>
            <a:r>
              <a:rPr lang="en-US" sz="2600" dirty="0">
                <a:solidFill>
                  <a:srgbClr val="000000"/>
                </a:solidFill>
                <a:latin typeface="Arial" panose="020B0604020202020204" pitchFamily="34" charset="0"/>
                <a:cs typeface="Arial" panose="020B0604020202020204" pitchFamily="34" charset="0"/>
              </a:rPr>
              <a:t>A league must also have a minimum of three qualified applicants that have completed the process prior to the deadline </a:t>
            </a:r>
            <a:r>
              <a:rPr lang="en-US" sz="2600" b="1" dirty="0">
                <a:solidFill>
                  <a:srgbClr val="000000"/>
                </a:solidFill>
                <a:latin typeface="Arial" panose="020B0604020202020204" pitchFamily="34" charset="0"/>
                <a:cs typeface="Arial" panose="020B0604020202020204" pitchFamily="34" charset="0"/>
              </a:rPr>
              <a:t>May 15, 2021 </a:t>
            </a:r>
            <a:r>
              <a:rPr lang="en-US" sz="2600" dirty="0">
                <a:solidFill>
                  <a:srgbClr val="000000"/>
                </a:solidFill>
                <a:latin typeface="Arial" panose="020B0604020202020204" pitchFamily="34" charset="0"/>
                <a:cs typeface="Arial" panose="020B0604020202020204" pitchFamily="34" charset="0"/>
              </a:rPr>
              <a:t>deadline. </a:t>
            </a:r>
          </a:p>
          <a:p>
            <a:pPr marL="457200" lvl="2" indent="-344488">
              <a:buClr>
                <a:srgbClr val="000000"/>
              </a:buClr>
              <a:buSzPct val="100000"/>
              <a:defRPr/>
            </a:pPr>
            <a:r>
              <a:rPr lang="en-US" sz="2600" dirty="0">
                <a:solidFill>
                  <a:srgbClr val="000000"/>
                </a:solidFill>
                <a:latin typeface="Arial" panose="020B0604020202020204" pitchFamily="34" charset="0"/>
                <a:cs typeface="Arial" panose="020B0604020202020204" pitchFamily="34" charset="0"/>
              </a:rPr>
              <a:t>And be a chartered league of ABWA in good standing.</a:t>
            </a:r>
          </a:p>
          <a:p>
            <a:endParaRPr lang="en-US" dirty="0"/>
          </a:p>
        </p:txBody>
      </p:sp>
      <p:sp>
        <p:nvSpPr>
          <p:cNvPr id="2" name="Title 1">
            <a:extLst>
              <a:ext uri="{FF2B5EF4-FFF2-40B4-BE49-F238E27FC236}">
                <a16:creationId xmlns:a16="http://schemas.microsoft.com/office/drawing/2014/main" id="{60304A51-EC88-4B88-9076-8270D3F83E62}"/>
              </a:ext>
            </a:extLst>
          </p:cNvPr>
          <p:cNvSpPr>
            <a:spLocks noGrp="1"/>
          </p:cNvSpPr>
          <p:nvPr>
            <p:ph type="title"/>
          </p:nvPr>
        </p:nvSpPr>
        <p:spPr>
          <a:xfrm>
            <a:off x="581192" y="248047"/>
            <a:ext cx="11029616" cy="1013800"/>
          </a:xfrm>
        </p:spPr>
        <p:txBody>
          <a:bodyPr>
            <a:noAutofit/>
          </a:bodyPr>
          <a:lstStyle/>
          <a:p>
            <a:r>
              <a:rPr lang="en-US" sz="3200" dirty="0">
                <a:solidFill>
                  <a:srgbClr val="000000"/>
                </a:solidFill>
                <a:latin typeface="Lato" panose="020F0502020204030203" pitchFamily="34" charset="0"/>
              </a:rPr>
              <a:t>Impact Scholarship</a:t>
            </a:r>
            <a:br>
              <a:rPr lang="en-US" sz="3200" b="0" dirty="0">
                <a:solidFill>
                  <a:srgbClr val="000000"/>
                </a:solidFill>
                <a:latin typeface="Lato" panose="020F0502020204030203" pitchFamily="34" charset="0"/>
              </a:rPr>
            </a:br>
            <a:r>
              <a:rPr lang="en-US" sz="2400" b="0" u="sng" dirty="0">
                <a:latin typeface="Lato" panose="020F0502020204030203" pitchFamily="34" charset="0"/>
              </a:rPr>
              <a:t>Criteria for Leagues</a:t>
            </a:r>
          </a:p>
        </p:txBody>
      </p:sp>
      <p:sp>
        <p:nvSpPr>
          <p:cNvPr id="4" name="Rectangle 3">
            <a:extLst>
              <a:ext uri="{FF2B5EF4-FFF2-40B4-BE49-F238E27FC236}">
                <a16:creationId xmlns:a16="http://schemas.microsoft.com/office/drawing/2014/main" id="{1BD1C2B3-8986-48F6-A5D3-A1A2E17B8CAA}"/>
              </a:ext>
            </a:extLst>
          </p:cNvPr>
          <p:cNvSpPr/>
          <p:nvPr/>
        </p:nvSpPr>
        <p:spPr>
          <a:xfrm>
            <a:off x="461923" y="1314852"/>
            <a:ext cx="10512780" cy="461665"/>
          </a:xfrm>
          <a:prstGeom prst="rect">
            <a:avLst/>
          </a:prstGeom>
        </p:spPr>
        <p:txBody>
          <a:bodyPr wrap="square">
            <a:spAutoFit/>
          </a:bodyPr>
          <a:lstStyle/>
          <a:p>
            <a:r>
              <a:rPr lang="en-IN" sz="2400" dirty="0">
                <a:solidFill>
                  <a:srgbClr val="000000"/>
                </a:solidFill>
                <a:latin typeface="Arial" panose="020B0604020202020204" pitchFamily="34" charset="0"/>
                <a:cs typeface="Arial" panose="020B0604020202020204" pitchFamily="34" charset="0"/>
              </a:rPr>
              <a:t>To participate in this SBMEF Scholarship Program, a league must:  </a:t>
            </a:r>
          </a:p>
        </p:txBody>
      </p:sp>
      <p:pic>
        <p:nvPicPr>
          <p:cNvPr id="6" name="Picture 5" descr="A picture containing object, clock&#10;&#10;Description automatically generated">
            <a:extLst>
              <a:ext uri="{FF2B5EF4-FFF2-40B4-BE49-F238E27FC236}">
                <a16:creationId xmlns:a16="http://schemas.microsoft.com/office/drawing/2014/main" id="{CE03C5ED-CE08-4F80-A48C-07336C07B4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461" y="2539381"/>
            <a:ext cx="2662582" cy="2662582"/>
          </a:xfrm>
          <a:prstGeom prst="rect">
            <a:avLst/>
          </a:prstGeom>
        </p:spPr>
      </p:pic>
    </p:spTree>
    <p:extLst>
      <p:ext uri="{BB962C8B-B14F-4D97-AF65-F5344CB8AC3E}">
        <p14:creationId xmlns:p14="http://schemas.microsoft.com/office/powerpoint/2010/main" val="3838577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75F57-E74A-4F58-917A-98E015F7250E}"/>
              </a:ext>
            </a:extLst>
          </p:cNvPr>
          <p:cNvSpPr>
            <a:spLocks noGrp="1"/>
          </p:cNvSpPr>
          <p:nvPr>
            <p:ph type="title"/>
          </p:nvPr>
        </p:nvSpPr>
        <p:spPr>
          <a:xfrm>
            <a:off x="458724" y="320861"/>
            <a:ext cx="10818876" cy="566931"/>
          </a:xfrm>
          <a:prstGeom prst="rect">
            <a:avLst/>
          </a:prstGeom>
        </p:spPr>
        <p:txBody>
          <a:bodyPr anchor="ctr">
            <a:noAutofit/>
          </a:bodyPr>
          <a:lstStyle/>
          <a:p>
            <a:pPr algn="l"/>
            <a:r>
              <a:rPr lang="en-US" sz="3200" dirty="0">
                <a:solidFill>
                  <a:srgbClr val="000000"/>
                </a:solidFill>
                <a:latin typeface="Lato" panose="020F0502020204030203" pitchFamily="34" charset="0"/>
              </a:rPr>
              <a:t>Impact Scholarship</a:t>
            </a:r>
            <a:r>
              <a:rPr lang="en-US" b="0" dirty="0">
                <a:solidFill>
                  <a:srgbClr val="000000"/>
                </a:solidFill>
                <a:latin typeface="Lato" panose="020F0502020204030203" pitchFamily="34" charset="0"/>
              </a:rPr>
              <a:t> </a:t>
            </a:r>
            <a:br>
              <a:rPr lang="en-US" b="0" dirty="0">
                <a:solidFill>
                  <a:srgbClr val="000000"/>
                </a:solidFill>
                <a:latin typeface="Lato" panose="020F0502020204030203" pitchFamily="34" charset="0"/>
              </a:rPr>
            </a:br>
            <a:r>
              <a:rPr lang="en-US" sz="2400" b="0" u="sng" dirty="0">
                <a:latin typeface="Lato" panose="020F0502020204030203" pitchFamily="34" charset="0"/>
              </a:rPr>
              <a:t>Criteria for Applicant </a:t>
            </a:r>
          </a:p>
        </p:txBody>
      </p:sp>
      <p:pic>
        <p:nvPicPr>
          <p:cNvPr id="5" name="Picture 4" descr="A person holding a computer&#10;&#10;Description automatically generated">
            <a:extLst>
              <a:ext uri="{FF2B5EF4-FFF2-40B4-BE49-F238E27FC236}">
                <a16:creationId xmlns:a16="http://schemas.microsoft.com/office/drawing/2014/main" id="{725AA3E6-B0C3-4BDC-BDCD-1346D4F2B98D}"/>
              </a:ext>
            </a:extLst>
          </p:cNvPr>
          <p:cNvPicPr>
            <a:picLocks noChangeAspect="1"/>
          </p:cNvPicPr>
          <p:nvPr/>
        </p:nvPicPr>
        <p:blipFill rotWithShape="1">
          <a:blip r:embed="rId3">
            <a:extLst>
              <a:ext uri="{28A0092B-C50C-407E-A947-70E740481C1C}">
                <a14:useLocalDpi xmlns:a14="http://schemas.microsoft.com/office/drawing/2010/main" val="0"/>
              </a:ext>
            </a:extLst>
          </a:blip>
          <a:srcRect t="5793" b="39501"/>
          <a:stretch/>
        </p:blipFill>
        <p:spPr>
          <a:xfrm>
            <a:off x="450818" y="1179702"/>
            <a:ext cx="11290364" cy="4122820"/>
          </a:xfrm>
          <a:prstGeom prst="rect">
            <a:avLst/>
          </a:prstGeom>
          <a:noFill/>
          <a:ln w="57150">
            <a:solidFill>
              <a:srgbClr val="0099CC"/>
            </a:solidFill>
          </a:ln>
        </p:spPr>
      </p:pic>
      <p:sp>
        <p:nvSpPr>
          <p:cNvPr id="3" name="Content Placeholder 2">
            <a:extLst>
              <a:ext uri="{FF2B5EF4-FFF2-40B4-BE49-F238E27FC236}">
                <a16:creationId xmlns:a16="http://schemas.microsoft.com/office/drawing/2014/main" id="{AC257189-F473-4B0B-9BAE-A362DEAEA912}"/>
              </a:ext>
            </a:extLst>
          </p:cNvPr>
          <p:cNvSpPr>
            <a:spLocks noGrp="1"/>
          </p:cNvSpPr>
          <p:nvPr>
            <p:ph type="body" sz="half" idx="2"/>
          </p:nvPr>
        </p:nvSpPr>
        <p:spPr>
          <a:xfrm>
            <a:off x="458724" y="5594432"/>
            <a:ext cx="11290364" cy="832446"/>
          </a:xfrm>
          <a:prstGeom prst="rect">
            <a:avLst/>
          </a:prstGeom>
        </p:spPr>
        <p:txBody>
          <a:bodyPr>
            <a:noAutofit/>
          </a:bodyPr>
          <a:lstStyle/>
          <a:p>
            <a:pPr marL="0" indent="0">
              <a:buNone/>
            </a:pPr>
            <a:r>
              <a:rPr lang="en-US" sz="2400" dirty="0">
                <a:solidFill>
                  <a:srgbClr val="000000"/>
                </a:solidFill>
                <a:latin typeface="Arial" panose="020B0604020202020204" pitchFamily="34" charset="0"/>
                <a:cs typeface="Arial" panose="020B0604020202020204" pitchFamily="34" charset="0"/>
              </a:rPr>
              <a:t>An applicant must meet the </a:t>
            </a:r>
            <a:r>
              <a:rPr lang="en-US" sz="2400" i="1" dirty="0">
                <a:solidFill>
                  <a:schemeClr val="tx1"/>
                </a:solidFill>
                <a:latin typeface="Arial" panose="020B0604020202020204" pitchFamily="34" charset="0"/>
                <a:cs typeface="Arial" panose="020B0604020202020204" pitchFamily="34" charset="0"/>
              </a:rPr>
              <a:t>specific</a:t>
            </a:r>
            <a:r>
              <a:rPr lang="en-US" sz="2400" dirty="0">
                <a:solidFill>
                  <a:schemeClr val="tx1"/>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eligibility criteria defined by the league that is funding the Impact Scholarship.    </a:t>
            </a:r>
          </a:p>
        </p:txBody>
      </p:sp>
    </p:spTree>
    <p:extLst>
      <p:ext uri="{BB962C8B-B14F-4D97-AF65-F5344CB8AC3E}">
        <p14:creationId xmlns:p14="http://schemas.microsoft.com/office/powerpoint/2010/main" val="279952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icture 24" descr="A person walking down a street&#10;&#10;Description automatically generated">
            <a:extLst>
              <a:ext uri="{FF2B5EF4-FFF2-40B4-BE49-F238E27FC236}">
                <a16:creationId xmlns:a16="http://schemas.microsoft.com/office/drawing/2014/main" id="{C40E4A5A-1720-4153-930D-198E6B4D5C72}"/>
              </a:ext>
            </a:extLst>
          </p:cNvPr>
          <p:cNvPicPr>
            <a:picLocks noChangeAspect="1"/>
          </p:cNvPicPr>
          <p:nvPr/>
        </p:nvPicPr>
        <p:blipFill rotWithShape="1">
          <a:blip r:embed="rId3">
            <a:extLst>
              <a:ext uri="{28A0092B-C50C-407E-A947-70E740481C1C}">
                <a14:useLocalDpi xmlns:a14="http://schemas.microsoft.com/office/drawing/2010/main" val="0"/>
              </a:ext>
            </a:extLst>
          </a:blip>
          <a:srcRect b="15730"/>
          <a:stretch/>
        </p:blipFill>
        <p:spPr>
          <a:xfrm>
            <a:off x="-1" y="10"/>
            <a:ext cx="12192000" cy="6857990"/>
          </a:xfrm>
          <a:prstGeom prst="rect">
            <a:avLst/>
          </a:prstGeom>
          <a:noFill/>
        </p:spPr>
      </p:pic>
      <p:sp>
        <p:nvSpPr>
          <p:cNvPr id="3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3" name="Title 1">
            <a:extLst>
              <a:ext uri="{FF2B5EF4-FFF2-40B4-BE49-F238E27FC236}">
                <a16:creationId xmlns:a16="http://schemas.microsoft.com/office/drawing/2014/main" id="{ABB6DE09-9C80-4B6C-94D6-E7DEA4EBC10E}"/>
              </a:ext>
            </a:extLst>
          </p:cNvPr>
          <p:cNvSpPr txBox="1">
            <a:spLocks/>
          </p:cNvSpPr>
          <p:nvPr/>
        </p:nvSpPr>
        <p:spPr>
          <a:xfrm>
            <a:off x="652692" y="1689097"/>
            <a:ext cx="4204137" cy="13427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spcAft>
                <a:spcPts val="600"/>
              </a:spcAft>
            </a:pPr>
            <a:r>
              <a:rPr lang="en-US" b="0" dirty="0">
                <a:solidFill>
                  <a:srgbClr val="000000"/>
                </a:solidFill>
                <a:latin typeface="Lato" panose="020F0502020204030203" pitchFamily="34" charset="0"/>
              </a:rPr>
              <a:t>SBMEF’S MISSION STATEMENT</a:t>
            </a:r>
          </a:p>
        </p:txBody>
      </p:sp>
      <p:cxnSp>
        <p:nvCxnSpPr>
          <p:cNvPr id="32" name="Straight Connector 3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4" name="Content Placeholder 2">
            <a:extLst>
              <a:ext uri="{FF2B5EF4-FFF2-40B4-BE49-F238E27FC236}">
                <a16:creationId xmlns:a16="http://schemas.microsoft.com/office/drawing/2014/main" id="{381063AE-0B13-4E77-AA92-01B83A0D70BE}"/>
              </a:ext>
            </a:extLst>
          </p:cNvPr>
          <p:cNvSpPr txBox="1">
            <a:spLocks/>
          </p:cNvSpPr>
          <p:nvPr/>
        </p:nvSpPr>
        <p:spPr>
          <a:xfrm>
            <a:off x="284813" y="3256705"/>
            <a:ext cx="5261548" cy="3264016"/>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000000"/>
                </a:solidFill>
                <a:latin typeface="Arial" panose="020B0604020202020204" pitchFamily="34" charset="0"/>
                <a:cs typeface="Arial" panose="020B0604020202020204" pitchFamily="34" charset="0"/>
              </a:rPr>
              <a:t>The Stephen </a:t>
            </a:r>
            <a:r>
              <a:rPr lang="en-US" sz="2400" dirty="0" err="1">
                <a:solidFill>
                  <a:srgbClr val="000000"/>
                </a:solidFill>
                <a:latin typeface="Arial" panose="020B0604020202020204" pitchFamily="34" charset="0"/>
                <a:cs typeface="Arial" panose="020B0604020202020204" pitchFamily="34" charset="0"/>
              </a:rPr>
              <a:t>Bufton</a:t>
            </a:r>
            <a:r>
              <a:rPr lang="en-US" sz="2400" dirty="0">
                <a:solidFill>
                  <a:srgbClr val="000000"/>
                </a:solidFill>
                <a:latin typeface="Arial" panose="020B0604020202020204" pitchFamily="34" charset="0"/>
                <a:cs typeface="Arial" panose="020B0604020202020204" pitchFamily="34" charset="0"/>
              </a:rPr>
              <a:t> Memorial Educational Fund exists to provide educational grants and scholarships to women pursuing post secondary educational goals as well as ongoing professional development in order to support their career advancement and to help them become the role models, mentors and leaders of the future.</a:t>
            </a:r>
          </a:p>
          <a:p>
            <a:endParaRPr lang="en-US" sz="1800" dirty="0"/>
          </a:p>
        </p:txBody>
      </p:sp>
      <p:pic>
        <p:nvPicPr>
          <p:cNvPr id="28" name="Picture 27" descr="A screenshot of a cell phone&#10;&#10;Description automatically generated">
            <a:extLst>
              <a:ext uri="{FF2B5EF4-FFF2-40B4-BE49-F238E27FC236}">
                <a16:creationId xmlns:a16="http://schemas.microsoft.com/office/drawing/2014/main" id="{4294505D-C3AB-4D03-BC8B-7D3834B714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6719" y="6067978"/>
            <a:ext cx="957735" cy="677597"/>
          </a:xfrm>
          <a:prstGeom prst="rect">
            <a:avLst/>
          </a:prstGeom>
        </p:spPr>
      </p:pic>
    </p:spTree>
    <p:extLst>
      <p:ext uri="{BB962C8B-B14F-4D97-AF65-F5344CB8AC3E}">
        <p14:creationId xmlns:p14="http://schemas.microsoft.com/office/powerpoint/2010/main" val="1851448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8E9C7A-A687-4674-9C58-F99F373E79D3}"/>
              </a:ext>
            </a:extLst>
          </p:cNvPr>
          <p:cNvSpPr>
            <a:spLocks noGrp="1"/>
          </p:cNvSpPr>
          <p:nvPr>
            <p:ph idx="1"/>
          </p:nvPr>
        </p:nvSpPr>
        <p:spPr>
          <a:xfrm>
            <a:off x="834885" y="1495829"/>
            <a:ext cx="10855435" cy="4553391"/>
          </a:xfrm>
        </p:spPr>
        <p:txBody>
          <a:bodyPr>
            <a:normAutofit/>
          </a:bodyPr>
          <a:lstStyle/>
          <a:p>
            <a:pPr marL="344488" indent="-344488">
              <a:buClr>
                <a:srgbClr val="008FCB"/>
              </a:buClr>
            </a:pPr>
            <a:r>
              <a:rPr lang="en-US" sz="2400" dirty="0">
                <a:solidFill>
                  <a:srgbClr val="000000"/>
                </a:solidFill>
                <a:latin typeface="Arial" panose="020B0604020202020204" pitchFamily="34" charset="0"/>
                <a:cs typeface="Arial" panose="020B0604020202020204" pitchFamily="34" charset="0"/>
              </a:rPr>
              <a:t>As of 2020-2021, </a:t>
            </a:r>
            <a:r>
              <a:rPr lang="en-US" sz="2400" b="1" dirty="0">
                <a:solidFill>
                  <a:srgbClr val="000000"/>
                </a:solidFill>
                <a:highlight>
                  <a:srgbClr val="FFFF00"/>
                </a:highlight>
                <a:latin typeface="Arial" panose="020B0604020202020204" pitchFamily="34" charset="0"/>
                <a:cs typeface="Arial" panose="020B0604020202020204" pitchFamily="34" charset="0"/>
              </a:rPr>
              <a:t>70% </a:t>
            </a:r>
            <a:r>
              <a:rPr lang="en-US" sz="2400" dirty="0">
                <a:solidFill>
                  <a:srgbClr val="000000"/>
                </a:solidFill>
                <a:latin typeface="Arial" panose="020B0604020202020204" pitchFamily="34" charset="0"/>
                <a:cs typeface="Arial" panose="020B0604020202020204" pitchFamily="34" charset="0"/>
              </a:rPr>
              <a:t>of the funds contributed are available for a league to offer a member/non-member a BSTR.  </a:t>
            </a:r>
          </a:p>
          <a:p>
            <a:pPr marL="344488" indent="-344488">
              <a:buClr>
                <a:srgbClr val="008FCB"/>
              </a:buClr>
            </a:pPr>
            <a:r>
              <a:rPr lang="en-US" sz="2400" dirty="0">
                <a:solidFill>
                  <a:srgbClr val="000000"/>
                </a:solidFill>
                <a:latin typeface="Arial" panose="020B0604020202020204" pitchFamily="34" charset="0"/>
                <a:cs typeface="Arial" panose="020B0604020202020204" pitchFamily="34" charset="0"/>
              </a:rPr>
              <a:t>A league may sponsor multiple BSTRs each year.  </a:t>
            </a:r>
          </a:p>
          <a:p>
            <a:pPr marL="344488" indent="-344488">
              <a:buClr>
                <a:srgbClr val="008FCB"/>
              </a:buClr>
            </a:pPr>
            <a:r>
              <a:rPr lang="en-US" sz="2400" dirty="0">
                <a:solidFill>
                  <a:srgbClr val="000000"/>
                </a:solidFill>
                <a:latin typeface="Arial" panose="020B0604020202020204" pitchFamily="34" charset="0"/>
                <a:cs typeface="Arial" panose="020B0604020202020204" pitchFamily="34" charset="0"/>
              </a:rPr>
              <a:t>The minimum amount of any BSTR scholarship is $50 and the maximum amount awarded to a single applicant in a given Award Year is $500. </a:t>
            </a:r>
          </a:p>
          <a:p>
            <a:pPr marL="344488" indent="-344488">
              <a:buClr>
                <a:srgbClr val="008FCB"/>
              </a:buClr>
            </a:pPr>
            <a:r>
              <a:rPr lang="en-US" sz="2400" dirty="0">
                <a:solidFill>
                  <a:srgbClr val="000000"/>
                </a:solidFill>
                <a:latin typeface="Arial" panose="020B0604020202020204" pitchFamily="34" charset="0"/>
                <a:cs typeface="Arial" panose="020B0604020202020204" pitchFamily="34" charset="0"/>
              </a:rPr>
              <a:t>A BSTR is intended to be used for fees associated with professional development (non-degree) including licenses. For example, CPA or real estate would be covered as long as the other criteria is met (i.e., female, completion and payment of the course in advance of application, and the credentialing organization must meet the qualification).     </a:t>
            </a:r>
          </a:p>
          <a:p>
            <a:pPr marL="344488" indent="-344488">
              <a:buClr>
                <a:srgbClr val="008FCB"/>
              </a:buClr>
            </a:pPr>
            <a:r>
              <a:rPr lang="en-US" sz="2400" dirty="0">
                <a:solidFill>
                  <a:srgbClr val="000000"/>
                </a:solidFill>
                <a:latin typeface="Arial" panose="020B0604020202020204" pitchFamily="34" charset="0"/>
                <a:cs typeface="Arial" panose="020B0604020202020204" pitchFamily="34" charset="0"/>
              </a:rPr>
              <a:t>Apex Courses do not qualify for BSTR however, KU classes do.  </a:t>
            </a:r>
          </a:p>
          <a:p>
            <a:pPr marL="0" lvl="0" indent="0">
              <a:spcBef>
                <a:spcPts val="0"/>
              </a:spcBef>
              <a:spcAft>
                <a:spcPts val="0"/>
              </a:spcAft>
              <a:buClrTx/>
              <a:buSzTx/>
              <a:buNone/>
            </a:pPr>
            <a:endParaRPr lang="en-IN" sz="2400" b="1" dirty="0">
              <a:solidFill>
                <a:srgbClr val="0062AC"/>
              </a:solidFill>
              <a:latin typeface="Arial" panose="020B0604020202020204" pitchFamily="34" charset="0"/>
              <a:cs typeface="Arial" panose="020B0604020202020204" pitchFamily="34" charset="0"/>
            </a:endParaRPr>
          </a:p>
          <a:p>
            <a:endParaRPr lang="en-US" dirty="0"/>
          </a:p>
        </p:txBody>
      </p:sp>
      <p:sp>
        <p:nvSpPr>
          <p:cNvPr id="2" name="Title 1">
            <a:extLst>
              <a:ext uri="{FF2B5EF4-FFF2-40B4-BE49-F238E27FC236}">
                <a16:creationId xmlns:a16="http://schemas.microsoft.com/office/drawing/2014/main" id="{537D1DB1-AC0A-4C5A-803A-F056DAEB8E62}"/>
              </a:ext>
            </a:extLst>
          </p:cNvPr>
          <p:cNvSpPr>
            <a:spLocks noGrp="1"/>
          </p:cNvSpPr>
          <p:nvPr>
            <p:ph type="title"/>
          </p:nvPr>
        </p:nvSpPr>
        <p:spPr>
          <a:xfrm>
            <a:off x="581191" y="256697"/>
            <a:ext cx="11109129" cy="1013800"/>
          </a:xfrm>
        </p:spPr>
        <p:txBody>
          <a:bodyPr>
            <a:noAutofit/>
          </a:bodyPr>
          <a:lstStyle/>
          <a:p>
            <a:r>
              <a:rPr lang="en-US" sz="3200" dirty="0">
                <a:solidFill>
                  <a:srgbClr val="000000"/>
                </a:solidFill>
                <a:latin typeface="Lato" panose="020F0502020204030203" pitchFamily="34" charset="0"/>
              </a:rPr>
              <a:t>SBMEF - Business Skills Tuition Reimbursement (BSTR) </a:t>
            </a:r>
            <a:br>
              <a:rPr lang="en-US" sz="3200" dirty="0">
                <a:solidFill>
                  <a:srgbClr val="000000"/>
                </a:solidFill>
                <a:latin typeface="Lato" panose="020F0502020204030203" pitchFamily="34" charset="0"/>
              </a:rPr>
            </a:br>
            <a:r>
              <a:rPr lang="en-US" sz="2400" b="0" u="sng" dirty="0">
                <a:solidFill>
                  <a:srgbClr val="000000"/>
                </a:solidFill>
                <a:latin typeface="Lato" panose="020F0502020204030203" pitchFamily="34" charset="0"/>
              </a:rPr>
              <a:t>Overview</a:t>
            </a:r>
          </a:p>
        </p:txBody>
      </p:sp>
    </p:spTree>
    <p:extLst>
      <p:ext uri="{BB962C8B-B14F-4D97-AF65-F5344CB8AC3E}">
        <p14:creationId xmlns:p14="http://schemas.microsoft.com/office/powerpoint/2010/main" val="12012710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8E9C7A-A687-4674-9C58-F99F373E79D3}"/>
              </a:ext>
            </a:extLst>
          </p:cNvPr>
          <p:cNvSpPr>
            <a:spLocks noGrp="1"/>
          </p:cNvSpPr>
          <p:nvPr>
            <p:ph idx="1"/>
          </p:nvPr>
        </p:nvSpPr>
        <p:spPr>
          <a:xfrm>
            <a:off x="5181599" y="1824952"/>
            <a:ext cx="6508721" cy="4553391"/>
          </a:xfrm>
        </p:spPr>
        <p:txBody>
          <a:bodyPr>
            <a:normAutofit/>
          </a:bodyPr>
          <a:lstStyle/>
          <a:p>
            <a:pPr marL="0" indent="0">
              <a:buClr>
                <a:srgbClr val="000000"/>
              </a:buClr>
              <a:buNone/>
            </a:pPr>
            <a:r>
              <a:rPr lang="en-US" sz="2400" dirty="0">
                <a:solidFill>
                  <a:srgbClr val="000000"/>
                </a:solidFill>
                <a:latin typeface="Arial" panose="020B0604020202020204" pitchFamily="34" charset="0"/>
                <a:cs typeface="Arial" panose="020B0604020202020204" pitchFamily="34" charset="0"/>
              </a:rPr>
              <a:t>  </a:t>
            </a:r>
          </a:p>
          <a:p>
            <a:pPr>
              <a:spcBef>
                <a:spcPts val="0"/>
              </a:spcBef>
              <a:buClr>
                <a:schemeClr val="tx1"/>
              </a:buClr>
            </a:pPr>
            <a:r>
              <a:rPr lang="en-IN" sz="2400" dirty="0">
                <a:solidFill>
                  <a:srgbClr val="000000"/>
                </a:solidFill>
                <a:latin typeface="Arial" panose="020B0604020202020204" pitchFamily="34" charset="0"/>
                <a:cs typeface="Arial" panose="020B0604020202020204" pitchFamily="34" charset="0"/>
              </a:rPr>
              <a:t>A</a:t>
            </a:r>
            <a:r>
              <a:rPr lang="en-IN" sz="2400" i="1" dirty="0">
                <a:solidFill>
                  <a:srgbClr val="761C63"/>
                </a:solidFill>
                <a:latin typeface="Arial" panose="020B0604020202020204" pitchFamily="34" charset="0"/>
                <a:cs typeface="Arial" panose="020B0604020202020204" pitchFamily="34" charset="0"/>
              </a:rPr>
              <a:t> </a:t>
            </a:r>
            <a:r>
              <a:rPr lang="en-IN" sz="2400" i="1" dirty="0">
                <a:solidFill>
                  <a:srgbClr val="000000"/>
                </a:solidFill>
                <a:latin typeface="Arial" panose="020B0604020202020204" pitchFamily="34" charset="0"/>
                <a:cs typeface="Arial" panose="020B0604020202020204" pitchFamily="34" charset="0"/>
              </a:rPr>
              <a:t>league must </a:t>
            </a:r>
            <a:r>
              <a:rPr lang="en-US" sz="2400" dirty="0">
                <a:solidFill>
                  <a:srgbClr val="000000"/>
                </a:solidFill>
                <a:latin typeface="Arial" panose="020B0604020202020204" pitchFamily="34" charset="0"/>
                <a:cs typeface="Arial" panose="020B0604020202020204" pitchFamily="34" charset="0"/>
              </a:rPr>
              <a:t>contribute a minimum of $500 to SBMEF by </a:t>
            </a:r>
            <a:r>
              <a:rPr lang="en-US" sz="2400" dirty="0">
                <a:highlight>
                  <a:srgbClr val="FFFF00"/>
                </a:highlight>
                <a:latin typeface="Arial" panose="020B0604020202020204" pitchFamily="34" charset="0"/>
                <a:cs typeface="Arial" panose="020B0604020202020204" pitchFamily="34" charset="0"/>
              </a:rPr>
              <a:t>June 1, 2020 </a:t>
            </a:r>
            <a:r>
              <a:rPr lang="en-US" sz="2400" dirty="0">
                <a:solidFill>
                  <a:srgbClr val="000000"/>
                </a:solidFill>
                <a:latin typeface="Arial" panose="020B0604020202020204" pitchFamily="34" charset="0"/>
                <a:cs typeface="Arial" panose="020B0604020202020204" pitchFamily="34" charset="0"/>
              </a:rPr>
              <a:t>to be eligible to sponsor a BSTR in the 2020-2021 Award Year.</a:t>
            </a:r>
          </a:p>
          <a:p>
            <a:pPr lvl="0">
              <a:spcBef>
                <a:spcPts val="0"/>
              </a:spcBef>
              <a:spcAft>
                <a:spcPts val="0"/>
              </a:spcAft>
              <a:buClr>
                <a:schemeClr val="tx1"/>
              </a:buClr>
              <a:buSzTx/>
            </a:pPr>
            <a:r>
              <a:rPr lang="en-US" sz="2400" dirty="0">
                <a:solidFill>
                  <a:srgbClr val="000000"/>
                </a:solidFill>
                <a:latin typeface="Arial" panose="020B0604020202020204" pitchFamily="34" charset="0"/>
                <a:cs typeface="Arial" panose="020B0604020202020204" pitchFamily="34" charset="0"/>
              </a:rPr>
              <a:t>The money contributed by June 1, 2020 can be used to fund BSTR scholarships as early as  August 1, 2020.</a:t>
            </a:r>
          </a:p>
          <a:p>
            <a:pPr lvl="0">
              <a:spcBef>
                <a:spcPts val="0"/>
              </a:spcBef>
              <a:spcAft>
                <a:spcPts val="0"/>
              </a:spcAft>
              <a:buClr>
                <a:schemeClr val="tx1"/>
              </a:buClr>
              <a:buSzTx/>
            </a:pPr>
            <a:r>
              <a:rPr lang="en-US" sz="2400" dirty="0">
                <a:solidFill>
                  <a:srgbClr val="000000"/>
                </a:solidFill>
                <a:latin typeface="Arial" panose="020B0604020202020204" pitchFamily="34" charset="0"/>
                <a:cs typeface="Arial" panose="020B0604020202020204" pitchFamily="34" charset="0"/>
              </a:rPr>
              <a:t>A league must be in good standing.    </a:t>
            </a:r>
          </a:p>
          <a:p>
            <a:pPr marL="342900" indent="-342900">
              <a:buClr>
                <a:srgbClr val="008FCC"/>
              </a:buClr>
              <a:buFont typeface="Courier New" panose="02070309020205020404" pitchFamily="49" charset="0"/>
              <a:buChar char="o"/>
            </a:pPr>
            <a:endParaRPr lang="en-US" sz="2400" dirty="0">
              <a:solidFill>
                <a:srgbClr val="000000"/>
              </a:solidFill>
              <a:latin typeface="Arial" panose="020B0604020202020204" pitchFamily="34" charset="0"/>
              <a:cs typeface="Arial" panose="020B0604020202020204" pitchFamily="34" charset="0"/>
            </a:endParaRPr>
          </a:p>
          <a:p>
            <a:endParaRPr lang="en-US" dirty="0"/>
          </a:p>
        </p:txBody>
      </p:sp>
      <p:sp>
        <p:nvSpPr>
          <p:cNvPr id="2" name="Title 1">
            <a:extLst>
              <a:ext uri="{FF2B5EF4-FFF2-40B4-BE49-F238E27FC236}">
                <a16:creationId xmlns:a16="http://schemas.microsoft.com/office/drawing/2014/main" id="{537D1DB1-AC0A-4C5A-803A-F056DAEB8E62}"/>
              </a:ext>
            </a:extLst>
          </p:cNvPr>
          <p:cNvSpPr>
            <a:spLocks noGrp="1"/>
          </p:cNvSpPr>
          <p:nvPr>
            <p:ph type="title"/>
          </p:nvPr>
        </p:nvSpPr>
        <p:spPr>
          <a:xfrm>
            <a:off x="581191" y="280874"/>
            <a:ext cx="11109129" cy="1013800"/>
          </a:xfrm>
        </p:spPr>
        <p:txBody>
          <a:bodyPr>
            <a:noAutofit/>
          </a:bodyPr>
          <a:lstStyle/>
          <a:p>
            <a:r>
              <a:rPr lang="en-US" sz="3200" dirty="0">
                <a:solidFill>
                  <a:srgbClr val="000000"/>
                </a:solidFill>
                <a:latin typeface="Lato" panose="020F0502020204030203" pitchFamily="34" charset="0"/>
              </a:rPr>
              <a:t>Business Skills Tuition Reimbursement</a:t>
            </a:r>
            <a:r>
              <a:rPr lang="en-US" sz="3200" b="0" dirty="0">
                <a:solidFill>
                  <a:srgbClr val="000000"/>
                </a:solidFill>
                <a:latin typeface="Lato" panose="020F0502020204030203" pitchFamily="34" charset="0"/>
              </a:rPr>
              <a:t> (BSTR)</a:t>
            </a:r>
            <a:br>
              <a:rPr lang="en-US" sz="3200" b="0" dirty="0">
                <a:solidFill>
                  <a:srgbClr val="000000"/>
                </a:solidFill>
                <a:latin typeface="Lato" panose="020F0502020204030203" pitchFamily="34" charset="0"/>
              </a:rPr>
            </a:br>
            <a:r>
              <a:rPr lang="en-US" sz="2400" u="sng" dirty="0">
                <a:solidFill>
                  <a:srgbClr val="000000"/>
                </a:solidFill>
                <a:latin typeface="Lato" panose="020F0502020204030203" pitchFamily="34" charset="0"/>
              </a:rPr>
              <a:t>Criteria for Leagues</a:t>
            </a:r>
          </a:p>
        </p:txBody>
      </p:sp>
      <p:pic>
        <p:nvPicPr>
          <p:cNvPr id="7" name="Picture 6" descr="A close up of a sign&#10;&#10;Description automatically generated">
            <a:extLst>
              <a:ext uri="{FF2B5EF4-FFF2-40B4-BE49-F238E27FC236}">
                <a16:creationId xmlns:a16="http://schemas.microsoft.com/office/drawing/2014/main" id="{45A9CBD9-28B7-44ED-B3EB-92351E1D2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559" y="2184740"/>
            <a:ext cx="4212059" cy="2148150"/>
          </a:xfrm>
          <a:prstGeom prst="rect">
            <a:avLst/>
          </a:prstGeom>
        </p:spPr>
      </p:pic>
    </p:spTree>
    <p:extLst>
      <p:ext uri="{BB962C8B-B14F-4D97-AF65-F5344CB8AC3E}">
        <p14:creationId xmlns:p14="http://schemas.microsoft.com/office/powerpoint/2010/main" val="41349883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75F57-E74A-4F58-917A-98E015F7250E}"/>
              </a:ext>
            </a:extLst>
          </p:cNvPr>
          <p:cNvSpPr>
            <a:spLocks noGrp="1"/>
          </p:cNvSpPr>
          <p:nvPr>
            <p:ph type="title"/>
          </p:nvPr>
        </p:nvSpPr>
        <p:spPr>
          <a:xfrm>
            <a:off x="458724" y="0"/>
            <a:ext cx="12286509" cy="1499085"/>
          </a:xfrm>
          <a:prstGeom prst="rect">
            <a:avLst/>
          </a:prstGeom>
        </p:spPr>
        <p:txBody>
          <a:bodyPr anchor="ctr">
            <a:noAutofit/>
          </a:bodyPr>
          <a:lstStyle/>
          <a:p>
            <a:pPr algn="l"/>
            <a:r>
              <a:rPr lang="en-US" sz="3200" dirty="0">
                <a:solidFill>
                  <a:srgbClr val="000000"/>
                </a:solidFill>
                <a:latin typeface="Lato" panose="020F0502020204030203" pitchFamily="34" charset="0"/>
              </a:rPr>
              <a:t>Business Skills Tuition Reimbursement (BSTR) </a:t>
            </a:r>
            <a:br>
              <a:rPr lang="en-US" b="0" dirty="0">
                <a:solidFill>
                  <a:srgbClr val="000000"/>
                </a:solidFill>
                <a:latin typeface="Lato" panose="020F0502020204030203" pitchFamily="34" charset="0"/>
              </a:rPr>
            </a:br>
            <a:r>
              <a:rPr lang="en-US" sz="2400" b="0" u="sng" dirty="0">
                <a:solidFill>
                  <a:srgbClr val="000000"/>
                </a:solidFill>
                <a:latin typeface="Arial" panose="020B0604020202020204" pitchFamily="34" charset="0"/>
                <a:cs typeface="Arial" panose="020B0604020202020204" pitchFamily="34" charset="0"/>
              </a:rPr>
              <a:t>Eligibility Criteria for Applicant </a:t>
            </a:r>
          </a:p>
        </p:txBody>
      </p:sp>
      <p:pic>
        <p:nvPicPr>
          <p:cNvPr id="5" name="Picture 4">
            <a:extLst>
              <a:ext uri="{FF2B5EF4-FFF2-40B4-BE49-F238E27FC236}">
                <a16:creationId xmlns:a16="http://schemas.microsoft.com/office/drawing/2014/main" id="{725AA3E6-B0C3-4BDC-BDCD-1346D4F2B98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8724" y="1361902"/>
            <a:ext cx="11290364" cy="3816143"/>
          </a:xfrm>
          <a:prstGeom prst="rect">
            <a:avLst/>
          </a:prstGeom>
          <a:noFill/>
          <a:ln w="57150">
            <a:solidFill>
              <a:schemeClr val="accent1"/>
            </a:solidFill>
          </a:ln>
        </p:spPr>
      </p:pic>
      <p:sp>
        <p:nvSpPr>
          <p:cNvPr id="3" name="Content Placeholder 2">
            <a:extLst>
              <a:ext uri="{FF2B5EF4-FFF2-40B4-BE49-F238E27FC236}">
                <a16:creationId xmlns:a16="http://schemas.microsoft.com/office/drawing/2014/main" id="{AC257189-F473-4B0B-9BAE-A362DEAEA912}"/>
              </a:ext>
            </a:extLst>
          </p:cNvPr>
          <p:cNvSpPr>
            <a:spLocks noGrp="1"/>
          </p:cNvSpPr>
          <p:nvPr>
            <p:ph type="body" sz="half" idx="2"/>
          </p:nvPr>
        </p:nvSpPr>
        <p:spPr>
          <a:xfrm>
            <a:off x="213320" y="5377349"/>
            <a:ext cx="11765360" cy="237497"/>
          </a:xfrm>
          <a:prstGeom prst="rect">
            <a:avLst/>
          </a:prstGeom>
        </p:spPr>
        <p:txBody>
          <a:bodyPr>
            <a:noAutofit/>
          </a:bodyPr>
          <a:lstStyle/>
          <a:p>
            <a:pPr marL="0" indent="0">
              <a:buNone/>
            </a:pPr>
            <a:r>
              <a:rPr lang="en-US" sz="2400" dirty="0">
                <a:solidFill>
                  <a:srgbClr val="000000"/>
                </a:solidFill>
                <a:latin typeface="Arial" panose="020B0604020202020204" pitchFamily="34" charset="0"/>
                <a:cs typeface="Arial" panose="020B0604020202020204" pitchFamily="34" charset="0"/>
              </a:rPr>
              <a:t>The applicant must pay for the course in advance, have proof of payment, complete the course, and submit her BSTR application within 90 days post course completion (or before June 1). </a:t>
            </a:r>
          </a:p>
        </p:txBody>
      </p:sp>
    </p:spTree>
    <p:extLst>
      <p:ext uri="{BB962C8B-B14F-4D97-AF65-F5344CB8AC3E}">
        <p14:creationId xmlns:p14="http://schemas.microsoft.com/office/powerpoint/2010/main" val="26761464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3FA96-CE37-459F-B6C8-D8734BC54108}"/>
              </a:ext>
            </a:extLst>
          </p:cNvPr>
          <p:cNvSpPr>
            <a:spLocks noGrp="1"/>
          </p:cNvSpPr>
          <p:nvPr>
            <p:ph type="title"/>
          </p:nvPr>
        </p:nvSpPr>
        <p:spPr>
          <a:xfrm>
            <a:off x="1610164" y="1383673"/>
            <a:ext cx="9797025" cy="566931"/>
          </a:xfrm>
        </p:spPr>
        <p:txBody>
          <a:bodyPr>
            <a:normAutofit fontScale="90000"/>
          </a:bodyPr>
          <a:lstStyle/>
          <a:p>
            <a:r>
              <a:rPr lang="en-US" dirty="0">
                <a:solidFill>
                  <a:srgbClr val="000000"/>
                </a:solidFill>
                <a:latin typeface="Lato" panose="020F0502020204030203" pitchFamily="34" charset="0"/>
              </a:rPr>
              <a:t>Thanks for Attending Today’s SBMEF  Session!  </a:t>
            </a:r>
            <a:br>
              <a:rPr lang="en-US" dirty="0">
                <a:solidFill>
                  <a:srgbClr val="000000"/>
                </a:solidFill>
                <a:latin typeface="Lato" panose="020F0502020204030203" pitchFamily="34" charset="0"/>
              </a:rPr>
            </a:br>
            <a:br>
              <a:rPr lang="en-US" dirty="0">
                <a:solidFill>
                  <a:srgbClr val="000000"/>
                </a:solidFill>
                <a:latin typeface="Lato" panose="020F0502020204030203" pitchFamily="34" charset="0"/>
              </a:rPr>
            </a:br>
            <a:endParaRPr lang="en-US" dirty="0">
              <a:solidFill>
                <a:srgbClr val="000000"/>
              </a:solidFill>
              <a:latin typeface="Lato" panose="020F0502020204030203" pitchFamily="34" charset="0"/>
            </a:endParaRPr>
          </a:p>
        </p:txBody>
      </p:sp>
      <p:pic>
        <p:nvPicPr>
          <p:cNvPr id="6" name="Picture 5" descr="A person posing for the camera&#10;&#10;Description automatically generated">
            <a:extLst>
              <a:ext uri="{FF2B5EF4-FFF2-40B4-BE49-F238E27FC236}">
                <a16:creationId xmlns:a16="http://schemas.microsoft.com/office/drawing/2014/main" id="{1907BFFC-F85D-45DE-B9A1-71FD255F19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0747" y="2052016"/>
            <a:ext cx="2637183" cy="3692056"/>
          </a:xfrm>
          <a:prstGeom prst="rect">
            <a:avLst/>
          </a:prstGeom>
          <a:ln w="38100">
            <a:solidFill>
              <a:srgbClr val="0099CC"/>
            </a:solidFill>
          </a:ln>
        </p:spPr>
      </p:pic>
      <p:pic>
        <p:nvPicPr>
          <p:cNvPr id="8" name="Picture 7" descr="A person smiling for the camera&#10;&#10;Description automatically generated">
            <a:extLst>
              <a:ext uri="{FF2B5EF4-FFF2-40B4-BE49-F238E27FC236}">
                <a16:creationId xmlns:a16="http://schemas.microsoft.com/office/drawing/2014/main" id="{718F5F34-4193-41B0-BCBE-8F4D2C1081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4557" y="2061955"/>
            <a:ext cx="2668241" cy="3735538"/>
          </a:xfrm>
          <a:prstGeom prst="rect">
            <a:avLst/>
          </a:prstGeom>
          <a:ln w="38100">
            <a:solidFill>
              <a:srgbClr val="0099CC"/>
            </a:solidFill>
          </a:ln>
        </p:spPr>
      </p:pic>
      <p:pic>
        <p:nvPicPr>
          <p:cNvPr id="10" name="Picture 9" descr="A person wearing a suit and tie&#10;&#10;Description automatically generated">
            <a:extLst>
              <a:ext uri="{FF2B5EF4-FFF2-40B4-BE49-F238E27FC236}">
                <a16:creationId xmlns:a16="http://schemas.microsoft.com/office/drawing/2014/main" id="{A05B3F6E-2388-48EB-A418-B34821A508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1184" y="2061955"/>
            <a:ext cx="2602020" cy="3692056"/>
          </a:xfrm>
          <a:prstGeom prst="rect">
            <a:avLst/>
          </a:prstGeom>
          <a:ln w="38100">
            <a:solidFill>
              <a:srgbClr val="0099CC"/>
            </a:solidFill>
          </a:ln>
        </p:spPr>
      </p:pic>
      <p:sp>
        <p:nvSpPr>
          <p:cNvPr id="12" name="TextBox 11">
            <a:extLst>
              <a:ext uri="{FF2B5EF4-FFF2-40B4-BE49-F238E27FC236}">
                <a16:creationId xmlns:a16="http://schemas.microsoft.com/office/drawing/2014/main" id="{2B249E45-2F7E-4E09-98D1-5BDDF46C6A7D}"/>
              </a:ext>
            </a:extLst>
          </p:cNvPr>
          <p:cNvSpPr txBox="1"/>
          <p:nvPr/>
        </p:nvSpPr>
        <p:spPr>
          <a:xfrm>
            <a:off x="1510747" y="5797493"/>
            <a:ext cx="3140766" cy="646331"/>
          </a:xfrm>
          <a:prstGeom prst="rect">
            <a:avLst/>
          </a:prstGeom>
          <a:noFill/>
        </p:spPr>
        <p:txBody>
          <a:bodyPr wrap="square" rtlCol="0">
            <a:spAutoFit/>
          </a:bodyPr>
          <a:lstStyle/>
          <a:p>
            <a:r>
              <a:rPr lang="en-US" dirty="0">
                <a:solidFill>
                  <a:srgbClr val="000000"/>
                </a:solidFill>
                <a:latin typeface="Arial" panose="020B0604020202020204" pitchFamily="34" charset="0"/>
                <a:cs typeface="Arial" panose="020B0604020202020204" pitchFamily="34" charset="0"/>
              </a:rPr>
              <a:t>Anne O’Neill </a:t>
            </a:r>
          </a:p>
          <a:p>
            <a:r>
              <a:rPr lang="en-US" dirty="0">
                <a:solidFill>
                  <a:srgbClr val="000000"/>
                </a:solidFill>
                <a:latin typeface="Arial" panose="020B0604020202020204" pitchFamily="34" charset="0"/>
                <a:cs typeface="Arial" panose="020B0604020202020204" pitchFamily="34" charset="0"/>
              </a:rPr>
              <a:t>National Secretary-Treasurer</a:t>
            </a:r>
          </a:p>
        </p:txBody>
      </p:sp>
      <p:sp>
        <p:nvSpPr>
          <p:cNvPr id="13" name="TextBox 12">
            <a:extLst>
              <a:ext uri="{FF2B5EF4-FFF2-40B4-BE49-F238E27FC236}">
                <a16:creationId xmlns:a16="http://schemas.microsoft.com/office/drawing/2014/main" id="{2C71D20A-86CC-40F4-9C8B-B6AC9FEBB2E1}"/>
              </a:ext>
            </a:extLst>
          </p:cNvPr>
          <p:cNvSpPr txBox="1"/>
          <p:nvPr/>
        </p:nvSpPr>
        <p:spPr>
          <a:xfrm>
            <a:off x="5174557" y="5855423"/>
            <a:ext cx="3140766" cy="646331"/>
          </a:xfrm>
          <a:prstGeom prst="rect">
            <a:avLst/>
          </a:prstGeom>
          <a:noFill/>
        </p:spPr>
        <p:txBody>
          <a:bodyPr wrap="square" rtlCol="0">
            <a:spAutoFit/>
          </a:bodyPr>
          <a:lstStyle/>
          <a:p>
            <a:r>
              <a:rPr lang="en-US" dirty="0">
                <a:solidFill>
                  <a:srgbClr val="000000"/>
                </a:solidFill>
                <a:latin typeface="Arial" panose="020B0604020202020204" pitchFamily="34" charset="0"/>
                <a:cs typeface="Arial" panose="020B0604020202020204" pitchFamily="34" charset="0"/>
              </a:rPr>
              <a:t>Kathy Schooley</a:t>
            </a:r>
          </a:p>
          <a:p>
            <a:r>
              <a:rPr lang="en-US" dirty="0">
                <a:solidFill>
                  <a:srgbClr val="000000"/>
                </a:solidFill>
                <a:latin typeface="Arial" panose="020B0604020202020204" pitchFamily="34" charset="0"/>
                <a:cs typeface="Arial" panose="020B0604020202020204" pitchFamily="34" charset="0"/>
              </a:rPr>
              <a:t>District III Vice President</a:t>
            </a:r>
          </a:p>
        </p:txBody>
      </p:sp>
      <p:sp>
        <p:nvSpPr>
          <p:cNvPr id="14" name="TextBox 13">
            <a:extLst>
              <a:ext uri="{FF2B5EF4-FFF2-40B4-BE49-F238E27FC236}">
                <a16:creationId xmlns:a16="http://schemas.microsoft.com/office/drawing/2014/main" id="{64E0484B-5151-44A9-AB79-12BE5DDEBCBC}"/>
              </a:ext>
            </a:extLst>
          </p:cNvPr>
          <p:cNvSpPr txBox="1"/>
          <p:nvPr/>
        </p:nvSpPr>
        <p:spPr>
          <a:xfrm>
            <a:off x="8651184" y="5855423"/>
            <a:ext cx="3140766" cy="646331"/>
          </a:xfrm>
          <a:prstGeom prst="rect">
            <a:avLst/>
          </a:prstGeom>
          <a:noFill/>
        </p:spPr>
        <p:txBody>
          <a:bodyPr wrap="square" rtlCol="0">
            <a:spAutoFit/>
          </a:bodyPr>
          <a:lstStyle/>
          <a:p>
            <a:r>
              <a:rPr lang="en-US" dirty="0">
                <a:solidFill>
                  <a:srgbClr val="000000"/>
                </a:solidFill>
                <a:latin typeface="Arial" panose="020B0604020202020204" pitchFamily="34" charset="0"/>
                <a:cs typeface="Arial" panose="020B0604020202020204" pitchFamily="34" charset="0"/>
              </a:rPr>
              <a:t>Cheryl Blair </a:t>
            </a:r>
          </a:p>
          <a:p>
            <a:r>
              <a:rPr lang="en-US" dirty="0">
                <a:solidFill>
                  <a:srgbClr val="000000"/>
                </a:solidFill>
                <a:latin typeface="Arial" panose="020B0604020202020204" pitchFamily="34" charset="0"/>
                <a:cs typeface="Arial" panose="020B0604020202020204" pitchFamily="34" charset="0"/>
              </a:rPr>
              <a:t>District V Vice President</a:t>
            </a:r>
          </a:p>
        </p:txBody>
      </p:sp>
    </p:spTree>
    <p:extLst>
      <p:ext uri="{BB962C8B-B14F-4D97-AF65-F5344CB8AC3E}">
        <p14:creationId xmlns:p14="http://schemas.microsoft.com/office/powerpoint/2010/main" val="3819575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3B780D4-403E-4F35-B1BE-98AAE501EF25}"/>
              </a:ext>
            </a:extLst>
          </p:cNvPr>
          <p:cNvSpPr/>
          <p:nvPr/>
        </p:nvSpPr>
        <p:spPr>
          <a:xfrm>
            <a:off x="829715" y="2050205"/>
            <a:ext cx="4574937" cy="2757590"/>
          </a:xfrm>
          <a:prstGeom prst="rect">
            <a:avLst/>
          </a:prstGeom>
          <a:blipFill>
            <a:blip r:embed="rId3"/>
            <a:stretch>
              <a:fillRect t="-14993" b="-149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696E2-E100-4647-B68B-00DD547C5724}"/>
              </a:ext>
            </a:extLst>
          </p:cNvPr>
          <p:cNvSpPr>
            <a:spLocks noGrp="1"/>
          </p:cNvSpPr>
          <p:nvPr>
            <p:ph type="title"/>
          </p:nvPr>
        </p:nvSpPr>
        <p:spPr>
          <a:xfrm>
            <a:off x="662609" y="367785"/>
            <a:ext cx="11029615" cy="838200"/>
          </a:xfrm>
          <a:noFill/>
        </p:spPr>
        <p:txBody>
          <a:bodyPr vert="horz" lIns="91440" tIns="45720" rIns="91440" bIns="45720" rtlCol="0" anchor="ctr" anchorCtr="0">
            <a:noAutofit/>
          </a:bodyPr>
          <a:lstStyle/>
          <a:p>
            <a:r>
              <a:rPr lang="en-US" sz="3200" dirty="0">
                <a:solidFill>
                  <a:srgbClr val="000000"/>
                </a:solidFill>
                <a:latin typeface="Lato" panose="020F0502020204030203" pitchFamily="34" charset="0"/>
              </a:rPr>
              <a:t>Facts About SBMEF </a:t>
            </a:r>
          </a:p>
        </p:txBody>
      </p:sp>
      <p:sp>
        <p:nvSpPr>
          <p:cNvPr id="3" name="Content Placeholder 2">
            <a:extLst>
              <a:ext uri="{FF2B5EF4-FFF2-40B4-BE49-F238E27FC236}">
                <a16:creationId xmlns:a16="http://schemas.microsoft.com/office/drawing/2014/main" id="{ACF9D6D8-96FF-456D-B660-100D32F80FEF}"/>
              </a:ext>
            </a:extLst>
          </p:cNvPr>
          <p:cNvSpPr>
            <a:spLocks noGrp="1"/>
          </p:cNvSpPr>
          <p:nvPr>
            <p:ph idx="4294967295"/>
          </p:nvPr>
        </p:nvSpPr>
        <p:spPr>
          <a:xfrm>
            <a:off x="5585009" y="786885"/>
            <a:ext cx="6408208" cy="5890438"/>
          </a:xfrm>
          <a:prstGeom prst="rect">
            <a:avLst/>
          </a:prstGeom>
        </p:spPr>
        <p:txBody>
          <a:bodyPr>
            <a:noAutofit/>
          </a:bodyPr>
          <a:lstStyle/>
          <a:p>
            <a:pPr marL="0" indent="0">
              <a:buClrTx/>
              <a:buNone/>
            </a:pPr>
            <a:r>
              <a:rPr lang="en-US" sz="2400" dirty="0">
                <a:solidFill>
                  <a:srgbClr val="008FCB"/>
                </a:solidFill>
                <a:latin typeface="Arial" panose="020B0604020202020204" pitchFamily="34" charset="0"/>
                <a:cs typeface="Arial" panose="020B0604020202020204" pitchFamily="34" charset="0"/>
              </a:rPr>
              <a:t>  </a:t>
            </a:r>
          </a:p>
          <a:p>
            <a:pPr>
              <a:buClr>
                <a:srgbClr val="7030A0"/>
              </a:buClr>
              <a:buFont typeface="Wingdings" panose="05000000000000000000" pitchFamily="2" charset="2"/>
              <a:buChar char="§"/>
            </a:pPr>
            <a:r>
              <a:rPr lang="en-US" sz="2400" dirty="0">
                <a:solidFill>
                  <a:srgbClr val="000000"/>
                </a:solidFill>
                <a:latin typeface="Arial" panose="020B0604020202020204" pitchFamily="34" charset="0"/>
                <a:cs typeface="Arial" panose="020B0604020202020204" pitchFamily="34" charset="0"/>
              </a:rPr>
              <a:t>In 1953, SBMEF was established by Anne Hayes  (the first honorary member of ABWA) in memory of Stephen </a:t>
            </a:r>
            <a:r>
              <a:rPr lang="en-US" sz="2400" dirty="0" err="1">
                <a:solidFill>
                  <a:srgbClr val="000000"/>
                </a:solidFill>
                <a:latin typeface="Arial" panose="020B0604020202020204" pitchFamily="34" charset="0"/>
                <a:cs typeface="Arial" panose="020B0604020202020204" pitchFamily="34" charset="0"/>
              </a:rPr>
              <a:t>Bufton</a:t>
            </a:r>
            <a:r>
              <a:rPr lang="en-US" sz="2400" dirty="0">
                <a:solidFill>
                  <a:srgbClr val="000000"/>
                </a:solidFill>
                <a:latin typeface="Arial" panose="020B0604020202020204" pitchFamily="34" charset="0"/>
                <a:cs typeface="Arial" panose="020B0604020202020204" pitchFamily="34" charset="0"/>
              </a:rPr>
              <a:t>, a son of ABWA’s founder, Mr. Hilary </a:t>
            </a:r>
            <a:r>
              <a:rPr lang="en-US" sz="2400" dirty="0" err="1">
                <a:solidFill>
                  <a:srgbClr val="000000"/>
                </a:solidFill>
                <a:latin typeface="Arial" panose="020B0604020202020204" pitchFamily="34" charset="0"/>
                <a:cs typeface="Arial" panose="020B0604020202020204" pitchFamily="34" charset="0"/>
              </a:rPr>
              <a:t>Bufton</a:t>
            </a:r>
            <a:r>
              <a:rPr lang="en-US" sz="2400" dirty="0">
                <a:solidFill>
                  <a:srgbClr val="000000"/>
                </a:solidFill>
                <a:latin typeface="Arial" panose="020B0604020202020204" pitchFamily="34" charset="0"/>
                <a:cs typeface="Arial" panose="020B0604020202020204" pitchFamily="34" charset="0"/>
              </a:rPr>
              <a:t> Jr.</a:t>
            </a:r>
          </a:p>
          <a:p>
            <a:pPr>
              <a:buClr>
                <a:srgbClr val="7030A0"/>
              </a:buClr>
              <a:buFont typeface="Wingdings" panose="05000000000000000000" pitchFamily="2" charset="2"/>
              <a:buChar char="§"/>
            </a:pPr>
            <a:r>
              <a:rPr lang="en-US" sz="2400" dirty="0">
                <a:solidFill>
                  <a:srgbClr val="000000"/>
                </a:solidFill>
                <a:latin typeface="Arial" panose="020B0604020202020204" pitchFamily="34" charset="0"/>
                <a:cs typeface="Arial" panose="020B0604020202020204" pitchFamily="34" charset="0"/>
              </a:rPr>
              <a:t>SBMEF is a public foundation and is classified as a 501c3, a charitable organization.  </a:t>
            </a:r>
          </a:p>
          <a:p>
            <a:pPr marL="457200" lvl="1" indent="0">
              <a:buClr>
                <a:srgbClr val="7030A0"/>
              </a:buClr>
              <a:buNone/>
              <a:tabLst>
                <a:tab pos="635000" algn="l"/>
              </a:tabLst>
            </a:pPr>
            <a:r>
              <a:rPr lang="en-US" dirty="0">
                <a:solidFill>
                  <a:srgbClr val="000000"/>
                </a:solidFill>
                <a:latin typeface="Arial" panose="020B0604020202020204" pitchFamily="34" charset="0"/>
                <a:cs typeface="Arial" panose="020B0604020202020204" pitchFamily="34" charset="0"/>
              </a:rPr>
              <a:t>- Because SBMEF is a charitable organization, all  contributions to the fund are tax-exempt.  </a:t>
            </a:r>
            <a:endParaRPr lang="en-US" sz="2400" dirty="0">
              <a:solidFill>
                <a:srgbClr val="000000"/>
              </a:solidFill>
              <a:latin typeface="Arial" panose="020B0604020202020204" pitchFamily="34" charset="0"/>
              <a:cs typeface="Arial" panose="020B0604020202020204" pitchFamily="34" charset="0"/>
            </a:endParaRPr>
          </a:p>
          <a:p>
            <a:pPr>
              <a:buClr>
                <a:srgbClr val="7030A0"/>
              </a:buClr>
              <a:buFont typeface="Wingdings" panose="05000000000000000000" pitchFamily="2" charset="2"/>
              <a:buChar char="§"/>
            </a:pPr>
            <a:r>
              <a:rPr lang="en-US" sz="2400" dirty="0">
                <a:solidFill>
                  <a:srgbClr val="000000"/>
                </a:solidFill>
                <a:latin typeface="Arial" panose="020B0604020202020204" pitchFamily="34" charset="0"/>
                <a:cs typeface="Arial" panose="020B0604020202020204" pitchFamily="34" charset="0"/>
              </a:rPr>
              <a:t>Trustees award about $120,000 in scholarships annually.</a:t>
            </a:r>
          </a:p>
          <a:p>
            <a:pPr>
              <a:buClrTx/>
              <a:buFont typeface="Wingdings" panose="05000000000000000000" pitchFamily="2" charset="2"/>
              <a:buChar char="§"/>
            </a:pPr>
            <a:endParaRPr lang="en-US" sz="2400" dirty="0">
              <a:solidFill>
                <a:srgbClr val="000000"/>
              </a:solidFill>
              <a:latin typeface="Arial" panose="020B0604020202020204" pitchFamily="34" charset="0"/>
              <a:cs typeface="Arial" panose="020B0604020202020204" pitchFamily="34" charset="0"/>
            </a:endParaRPr>
          </a:p>
          <a:p>
            <a:pPr marL="292100" indent="-292100">
              <a:buClrTx/>
              <a:buFont typeface="+mj-lt"/>
              <a:buAutoNum type="arabicParenR"/>
            </a:pPr>
            <a:endParaRPr lang="en-US" sz="2400" dirty="0">
              <a:solidFill>
                <a:srgbClr val="008FCB"/>
              </a:solidFill>
              <a:latin typeface="Arial" panose="020B0604020202020204" pitchFamily="34" charset="0"/>
              <a:cs typeface="Arial" panose="020B0604020202020204" pitchFamily="34" charset="0"/>
            </a:endParaRPr>
          </a:p>
          <a:p>
            <a:pPr marL="292100" indent="-292100">
              <a:buClrTx/>
              <a:buFont typeface="+mj-lt"/>
              <a:buAutoNum type="arabicParenR"/>
            </a:pPr>
            <a:endParaRPr lang="en-US" sz="2400" dirty="0">
              <a:solidFill>
                <a:srgbClr val="008FCB"/>
              </a:solidFill>
              <a:latin typeface="Arial" panose="020B0604020202020204" pitchFamily="34" charset="0"/>
              <a:cs typeface="Arial" panose="020B0604020202020204" pitchFamily="34" charset="0"/>
            </a:endParaRPr>
          </a:p>
          <a:p>
            <a:endParaRPr lang="en-US" sz="2400" dirty="0">
              <a:solidFill>
                <a:srgbClr val="3C3A38"/>
              </a:solidFill>
              <a:latin typeface="Lato" panose="020F0502020204030203" pitchFamily="34" charset="0"/>
              <a:cs typeface="Arial" panose="020B0604020202020204" pitchFamily="34" charset="0"/>
            </a:endParaRPr>
          </a:p>
        </p:txBody>
      </p:sp>
    </p:spTree>
    <p:extLst>
      <p:ext uri="{BB962C8B-B14F-4D97-AF65-F5344CB8AC3E}">
        <p14:creationId xmlns:p14="http://schemas.microsoft.com/office/powerpoint/2010/main" val="685852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96E2-E100-4647-B68B-00DD547C5724}"/>
              </a:ext>
            </a:extLst>
          </p:cNvPr>
          <p:cNvSpPr>
            <a:spLocks noGrp="1"/>
          </p:cNvSpPr>
          <p:nvPr>
            <p:ph type="title"/>
          </p:nvPr>
        </p:nvSpPr>
        <p:spPr>
          <a:xfrm>
            <a:off x="838200" y="742867"/>
            <a:ext cx="9037320" cy="566931"/>
          </a:xfrm>
          <a:prstGeom prst="rect">
            <a:avLst/>
          </a:prstGeom>
        </p:spPr>
        <p:txBody>
          <a:bodyPr vert="horz" lIns="91440" tIns="45720" rIns="91440" bIns="45720" rtlCol="0" anchor="ctr" anchorCtr="0">
            <a:noAutofit/>
          </a:bodyPr>
          <a:lstStyle/>
          <a:p>
            <a:r>
              <a:rPr lang="en-US" sz="3200" dirty="0">
                <a:latin typeface="Lato" panose="020F0502020204030203" pitchFamily="34" charset="0"/>
              </a:rPr>
              <a:t>Facts About SBMEF </a:t>
            </a:r>
          </a:p>
        </p:txBody>
      </p:sp>
      <p:pic>
        <p:nvPicPr>
          <p:cNvPr id="5" name="Picture 4" descr="A picture containing drawing&#10;&#10;Description automatically generated">
            <a:extLst>
              <a:ext uri="{FF2B5EF4-FFF2-40B4-BE49-F238E27FC236}">
                <a16:creationId xmlns:a16="http://schemas.microsoft.com/office/drawing/2014/main" id="{BC3B048A-8140-4255-A2B7-2A01983E5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1177" y="3073668"/>
            <a:ext cx="4555067" cy="1366519"/>
          </a:xfrm>
          <a:prstGeom prst="rect">
            <a:avLst/>
          </a:prstGeom>
          <a:noFill/>
        </p:spPr>
      </p:pic>
      <p:pic>
        <p:nvPicPr>
          <p:cNvPr id="3" name="Picture 2">
            <a:extLst>
              <a:ext uri="{FF2B5EF4-FFF2-40B4-BE49-F238E27FC236}">
                <a16:creationId xmlns:a16="http://schemas.microsoft.com/office/drawing/2014/main" id="{1B80CB5D-CB39-4ABA-9F72-05F736A509C5}"/>
              </a:ext>
            </a:extLst>
          </p:cNvPr>
          <p:cNvPicPr>
            <a:picLocks noChangeAspect="1"/>
          </p:cNvPicPr>
          <p:nvPr/>
        </p:nvPicPr>
        <p:blipFill>
          <a:blip r:embed="rId4"/>
          <a:stretch>
            <a:fillRect/>
          </a:stretch>
        </p:blipFill>
        <p:spPr>
          <a:xfrm>
            <a:off x="2971353" y="2552460"/>
            <a:ext cx="734714" cy="521208"/>
          </a:xfrm>
          <a:prstGeom prst="rect">
            <a:avLst/>
          </a:prstGeom>
          <a:noFill/>
          <a:ln w="6350">
            <a:solidFill>
              <a:schemeClr val="accent5">
                <a:alpha val="50000"/>
              </a:schemeClr>
            </a:solidFill>
          </a:ln>
        </p:spPr>
      </p:pic>
      <p:graphicFrame>
        <p:nvGraphicFramePr>
          <p:cNvPr id="6" name="Content Placeholder 2">
            <a:extLst>
              <a:ext uri="{FF2B5EF4-FFF2-40B4-BE49-F238E27FC236}">
                <a16:creationId xmlns:a16="http://schemas.microsoft.com/office/drawing/2014/main" id="{39CD2771-3BE9-4724-AF5C-C200FBCD37ED}"/>
              </a:ext>
            </a:extLst>
          </p:cNvPr>
          <p:cNvGraphicFramePr>
            <a:graphicFrameLocks noGrp="1"/>
          </p:cNvGraphicFramePr>
          <p:nvPr>
            <p:ph type="pic" sz="quarter" idx="29"/>
            <p:extLst>
              <p:ext uri="{D42A27DB-BD31-4B8C-83A1-F6EECF244321}">
                <p14:modId xmlns:p14="http://schemas.microsoft.com/office/powerpoint/2010/main" val="2853025212"/>
              </p:ext>
            </p:extLst>
          </p:nvPr>
        </p:nvGraphicFramePr>
        <p:xfrm>
          <a:off x="6943114" y="2738978"/>
          <a:ext cx="4555066" cy="34024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03436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cx1="http://schemas.microsoft.com/office/drawing/2015/9/8/chartex">
        <mc:Choice Requires="cx1">
          <p:graphicFrame>
            <p:nvGraphicFramePr>
              <p:cNvPr id="9" name="Content Placeholder 8">
                <a:extLst>
                  <a:ext uri="{FF2B5EF4-FFF2-40B4-BE49-F238E27FC236}">
                    <a16:creationId xmlns:a16="http://schemas.microsoft.com/office/drawing/2014/main" id="{97DF7EAC-B08A-409C-8715-E3B059DCB8B1}"/>
                  </a:ext>
                </a:extLst>
              </p:cNvPr>
              <p:cNvGraphicFramePr>
                <a:graphicFrameLocks noGrp="1"/>
              </p:cNvGraphicFramePr>
              <p:nvPr>
                <p:ph idx="4294967295"/>
                <p:extLst>
                  <p:ext uri="{D42A27DB-BD31-4B8C-83A1-F6EECF244321}">
                    <p14:modId xmlns:p14="http://schemas.microsoft.com/office/powerpoint/2010/main" val="17813100"/>
                  </p:ext>
                </p:extLst>
              </p:nvPr>
            </p:nvGraphicFramePr>
            <p:xfrm>
              <a:off x="0" y="-39757"/>
              <a:ext cx="12192000" cy="6857999"/>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9" name="Content Placeholder 8">
                <a:extLst>
                  <a:ext uri="{FF2B5EF4-FFF2-40B4-BE49-F238E27FC236}">
                    <a16:creationId xmlns:a16="http://schemas.microsoft.com/office/drawing/2014/main" id="{97DF7EAC-B08A-409C-8715-E3B059DCB8B1}"/>
                  </a:ext>
                </a:extLst>
              </p:cNvPr>
              <p:cNvPicPr>
                <a:picLocks noGrp="1" noRot="1" noChangeAspect="1" noMove="1" noResize="1" noEditPoints="1" noAdjustHandles="1" noChangeArrowheads="1" noChangeShapeType="1"/>
              </p:cNvPicPr>
              <p:nvPr/>
            </p:nvPicPr>
            <p:blipFill>
              <a:blip r:embed="rId4"/>
              <a:stretch>
                <a:fillRect/>
              </a:stretch>
            </p:blipFill>
            <p:spPr>
              <a:xfrm>
                <a:off x="0" y="-39757"/>
                <a:ext cx="12192000" cy="6857999"/>
              </a:xfrm>
              <a:prstGeom prst="rect">
                <a:avLst/>
              </a:prstGeom>
            </p:spPr>
          </p:pic>
        </mc:Fallback>
      </mc:AlternateContent>
      <p:sp>
        <p:nvSpPr>
          <p:cNvPr id="11" name="TextBox 10">
            <a:extLst>
              <a:ext uri="{FF2B5EF4-FFF2-40B4-BE49-F238E27FC236}">
                <a16:creationId xmlns:a16="http://schemas.microsoft.com/office/drawing/2014/main" id="{C4DCD043-968E-4D41-B358-51AC555226A8}"/>
              </a:ext>
            </a:extLst>
          </p:cNvPr>
          <p:cNvSpPr txBox="1"/>
          <p:nvPr/>
        </p:nvSpPr>
        <p:spPr>
          <a:xfrm>
            <a:off x="8560140" y="1782412"/>
            <a:ext cx="3146084" cy="1446550"/>
          </a:xfrm>
          <a:prstGeom prst="rect">
            <a:avLst/>
          </a:prstGeom>
          <a:noFill/>
        </p:spPr>
        <p:txBody>
          <a:bodyPr wrap="square" rtlCol="0">
            <a:spAutoFit/>
          </a:bodyPr>
          <a:lstStyle/>
          <a:p>
            <a:r>
              <a:rPr lang="en-US" sz="2200" dirty="0">
                <a:latin typeface="Arial" panose="020B0604020202020204" pitchFamily="34" charset="0"/>
                <a:cs typeface="Arial" panose="020B0604020202020204" pitchFamily="34" charset="0"/>
              </a:rPr>
              <a:t>The majority of contributions made are to fund Impact Scholarships </a:t>
            </a:r>
          </a:p>
        </p:txBody>
      </p:sp>
      <p:pic>
        <p:nvPicPr>
          <p:cNvPr id="13" name="Graphic 12" descr="Arrow Rotate left">
            <a:extLst>
              <a:ext uri="{FF2B5EF4-FFF2-40B4-BE49-F238E27FC236}">
                <a16:creationId xmlns:a16="http://schemas.microsoft.com/office/drawing/2014/main" id="{22EF4222-A685-49C8-93E4-A88A1ABB9C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80811" y="1052677"/>
            <a:ext cx="1269453" cy="1269453"/>
          </a:xfrm>
          <a:prstGeom prst="rect">
            <a:avLst/>
          </a:prstGeom>
        </p:spPr>
      </p:pic>
      <p:sp>
        <p:nvSpPr>
          <p:cNvPr id="14" name="TextBox 13">
            <a:extLst>
              <a:ext uri="{FF2B5EF4-FFF2-40B4-BE49-F238E27FC236}">
                <a16:creationId xmlns:a16="http://schemas.microsoft.com/office/drawing/2014/main" id="{5B69D138-BCF4-4DA5-8FD6-D878DEB5698B}"/>
              </a:ext>
            </a:extLst>
          </p:cNvPr>
          <p:cNvSpPr txBox="1"/>
          <p:nvPr/>
        </p:nvSpPr>
        <p:spPr>
          <a:xfrm>
            <a:off x="485776" y="1782412"/>
            <a:ext cx="3357354" cy="954107"/>
          </a:xfrm>
          <a:prstGeom prst="rect">
            <a:avLst/>
          </a:prstGeom>
          <a:solidFill>
            <a:srgbClr val="61BEB1"/>
          </a:solidFill>
          <a:ln w="28575">
            <a:solidFill>
              <a:srgbClr val="61BEB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Total Contributions $</a:t>
            </a:r>
            <a:r>
              <a:rPr lang="en-US" sz="2800" dirty="0">
                <a:latin typeface="Arial" panose="020B0604020202020204" pitchFamily="34" charset="0"/>
                <a:cs typeface="Arial" panose="020B0604020202020204" pitchFamily="34" charset="0"/>
              </a:rPr>
              <a:t>240,651.12</a:t>
            </a:r>
            <a:endParaRPr kumimoji="0" lang="en-US" sz="28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5228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2CEF0-8ECC-4921-B6D5-6ECCF381231E}"/>
              </a:ext>
            </a:extLst>
          </p:cNvPr>
          <p:cNvSpPr>
            <a:spLocks noGrp="1"/>
          </p:cNvSpPr>
          <p:nvPr>
            <p:ph type="title"/>
          </p:nvPr>
        </p:nvSpPr>
        <p:spPr>
          <a:xfrm>
            <a:off x="637831" y="449450"/>
            <a:ext cx="11050586" cy="504707"/>
          </a:xfrm>
          <a:prstGeom prst="rect">
            <a:avLst/>
          </a:prstGeom>
        </p:spPr>
        <p:txBody>
          <a:bodyPr anchor="ctr">
            <a:normAutofit fontScale="90000"/>
          </a:bodyPr>
          <a:lstStyle/>
          <a:p>
            <a:r>
              <a:rPr lang="en-US" dirty="0">
                <a:solidFill>
                  <a:srgbClr val="000000"/>
                </a:solidFill>
                <a:latin typeface="Lato" panose="020F0502020204030203" pitchFamily="34" charset="0"/>
              </a:rPr>
              <a:t>Facts About SBMEF </a:t>
            </a:r>
            <a:br>
              <a:rPr lang="en-US" dirty="0">
                <a:solidFill>
                  <a:srgbClr val="000000"/>
                </a:solidFill>
                <a:latin typeface="Lato" panose="020F0502020204030203" pitchFamily="34" charset="0"/>
              </a:rPr>
            </a:br>
            <a:r>
              <a:rPr lang="en-US" dirty="0">
                <a:solidFill>
                  <a:srgbClr val="000000"/>
                </a:solidFill>
                <a:latin typeface="Lato" panose="020F0502020204030203" pitchFamily="34" charset="0"/>
              </a:rPr>
              <a:t>Scholarships Awarded in 2018-2019</a:t>
            </a:r>
          </a:p>
        </p:txBody>
      </p:sp>
      <p:sp>
        <p:nvSpPr>
          <p:cNvPr id="3" name="Content Placeholder 2">
            <a:extLst>
              <a:ext uri="{FF2B5EF4-FFF2-40B4-BE49-F238E27FC236}">
                <a16:creationId xmlns:a16="http://schemas.microsoft.com/office/drawing/2014/main" id="{CBADF9E2-BC81-4313-8B4A-055EFBE2A6F9}"/>
              </a:ext>
            </a:extLst>
          </p:cNvPr>
          <p:cNvSpPr>
            <a:spLocks noGrp="1"/>
          </p:cNvSpPr>
          <p:nvPr>
            <p:ph sz="half" idx="2"/>
          </p:nvPr>
        </p:nvSpPr>
        <p:spPr>
          <a:xfrm>
            <a:off x="6334539" y="2544153"/>
            <a:ext cx="5245561" cy="2332648"/>
          </a:xfrm>
          <a:prstGeom prst="rect">
            <a:avLst/>
          </a:prstGeom>
        </p:spPr>
        <p:txBody>
          <a:bodyPr>
            <a:normAutofit/>
          </a:bodyPr>
          <a:lstStyle/>
          <a:p>
            <a:pPr>
              <a:buClr>
                <a:srgbClr val="E70033"/>
              </a:buClr>
            </a:pPr>
            <a:r>
              <a:rPr lang="en-US" sz="2400" dirty="0">
                <a:solidFill>
                  <a:srgbClr val="000000"/>
                </a:solidFill>
                <a:latin typeface="Arial" panose="020B0604020202020204" pitchFamily="34" charset="0"/>
                <a:cs typeface="Arial" panose="020B0604020202020204" pitchFamily="34" charset="0"/>
              </a:rPr>
              <a:t>National Scholarships Awarded: </a:t>
            </a:r>
            <a:r>
              <a:rPr lang="en-US" sz="2400" b="1" dirty="0">
                <a:solidFill>
                  <a:srgbClr val="E70033"/>
                </a:solidFill>
                <a:latin typeface="Arial" panose="020B0604020202020204" pitchFamily="34" charset="0"/>
                <a:cs typeface="Arial" panose="020B0604020202020204" pitchFamily="34" charset="0"/>
              </a:rPr>
              <a:t>4    </a:t>
            </a:r>
            <a:r>
              <a:rPr lang="en-US" sz="2400" dirty="0">
                <a:solidFill>
                  <a:srgbClr val="000000"/>
                </a:solidFill>
                <a:latin typeface="Arial" panose="020B0604020202020204" pitchFamily="34" charset="0"/>
                <a:cs typeface="Arial" panose="020B0604020202020204" pitchFamily="34" charset="0"/>
              </a:rPr>
              <a:t>        ($17,500)</a:t>
            </a:r>
          </a:p>
          <a:p>
            <a:pPr>
              <a:buClr>
                <a:srgbClr val="E70033"/>
              </a:buClr>
            </a:pPr>
            <a:r>
              <a:rPr lang="en-US" sz="2400" dirty="0">
                <a:solidFill>
                  <a:srgbClr val="000000"/>
                </a:solidFill>
                <a:latin typeface="Arial" panose="020B0604020202020204" pitchFamily="34" charset="0"/>
                <a:cs typeface="Arial" panose="020B0604020202020204" pitchFamily="34" charset="0"/>
              </a:rPr>
              <a:t>Impact Scholarships Awarded:  </a:t>
            </a:r>
            <a:r>
              <a:rPr lang="en-US" sz="2400" b="1" dirty="0">
                <a:solidFill>
                  <a:srgbClr val="E70033"/>
                </a:solidFill>
                <a:latin typeface="Arial" panose="020B0604020202020204" pitchFamily="34" charset="0"/>
                <a:cs typeface="Arial" panose="020B0604020202020204" pitchFamily="34" charset="0"/>
              </a:rPr>
              <a:t>52 </a:t>
            </a:r>
            <a:r>
              <a:rPr lang="en-US" sz="2400" dirty="0">
                <a:solidFill>
                  <a:srgbClr val="000000"/>
                </a:solidFill>
                <a:latin typeface="Arial" panose="020B0604020202020204" pitchFamily="34" charset="0"/>
                <a:cs typeface="Arial" panose="020B0604020202020204" pitchFamily="34" charset="0"/>
              </a:rPr>
              <a:t>($89,000)</a:t>
            </a:r>
          </a:p>
          <a:p>
            <a:pPr>
              <a:buClr>
                <a:srgbClr val="E70033"/>
              </a:buClr>
            </a:pPr>
            <a:r>
              <a:rPr lang="en-US" sz="2400" dirty="0">
                <a:solidFill>
                  <a:srgbClr val="000000"/>
                </a:solidFill>
                <a:latin typeface="Arial" panose="020B0604020202020204" pitchFamily="34" charset="0"/>
                <a:cs typeface="Arial" panose="020B0604020202020204" pitchFamily="34" charset="0"/>
              </a:rPr>
              <a:t>BSTR Scholarships Awarded:  </a:t>
            </a:r>
            <a:r>
              <a:rPr lang="en-US" sz="2400" b="1" dirty="0">
                <a:solidFill>
                  <a:srgbClr val="E70033"/>
                </a:solidFill>
                <a:latin typeface="Arial" panose="020B0604020202020204" pitchFamily="34" charset="0"/>
                <a:cs typeface="Arial" panose="020B0604020202020204" pitchFamily="34" charset="0"/>
              </a:rPr>
              <a:t>38</a:t>
            </a:r>
            <a:r>
              <a:rPr lang="en-US" sz="2400" dirty="0">
                <a:solidFill>
                  <a:srgbClr val="000000"/>
                </a:solidFill>
                <a:latin typeface="Arial" panose="020B0604020202020204" pitchFamily="34" charset="0"/>
                <a:cs typeface="Arial" panose="020B0604020202020204" pitchFamily="34" charset="0"/>
              </a:rPr>
              <a:t> ($3,772)</a:t>
            </a:r>
          </a:p>
        </p:txBody>
      </p:sp>
      <p:grpSp>
        <p:nvGrpSpPr>
          <p:cNvPr id="9" name="Group 8">
            <a:extLst>
              <a:ext uri="{FF2B5EF4-FFF2-40B4-BE49-F238E27FC236}">
                <a16:creationId xmlns:a16="http://schemas.microsoft.com/office/drawing/2014/main" id="{6BF56D62-9FAE-45B0-8C5A-8CFCEEBAFE08}"/>
              </a:ext>
            </a:extLst>
          </p:cNvPr>
          <p:cNvGrpSpPr/>
          <p:nvPr/>
        </p:nvGrpSpPr>
        <p:grpSpPr>
          <a:xfrm>
            <a:off x="426442" y="1965188"/>
            <a:ext cx="5592712" cy="3545032"/>
            <a:chOff x="-197273" y="1768128"/>
            <a:chExt cx="5592712" cy="3545032"/>
          </a:xfrm>
        </p:grpSpPr>
        <p:pic>
          <p:nvPicPr>
            <p:cNvPr id="8" name="Picture 7" descr="A person in a blue shirt&#10;&#10;Description automatically generated">
              <a:extLst>
                <a:ext uri="{FF2B5EF4-FFF2-40B4-BE49-F238E27FC236}">
                  <a16:creationId xmlns:a16="http://schemas.microsoft.com/office/drawing/2014/main" id="{3DCCA078-FA0A-4400-BD9A-5199B2B18D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73" y="2640090"/>
              <a:ext cx="1948738" cy="2618616"/>
            </a:xfrm>
            <a:prstGeom prst="rect">
              <a:avLst/>
            </a:prstGeom>
            <a:ln>
              <a:solidFill>
                <a:srgbClr val="FF0066"/>
              </a:solidFill>
            </a:ln>
          </p:spPr>
        </p:pic>
        <p:pic>
          <p:nvPicPr>
            <p:cNvPr id="5" name="Picture 4" descr="A picture containing person, text, woman, newspaper&#10;&#10;Description automatically generated">
              <a:extLst>
                <a:ext uri="{FF2B5EF4-FFF2-40B4-BE49-F238E27FC236}">
                  <a16:creationId xmlns:a16="http://schemas.microsoft.com/office/drawing/2014/main" id="{1F14D665-E831-461B-B229-81210723B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4278" y="2694544"/>
              <a:ext cx="1961161" cy="2618616"/>
            </a:xfrm>
            <a:prstGeom prst="rect">
              <a:avLst/>
            </a:prstGeom>
            <a:ln>
              <a:solidFill>
                <a:srgbClr val="FF0066"/>
              </a:solidFill>
            </a:ln>
          </p:spPr>
        </p:pic>
        <p:pic>
          <p:nvPicPr>
            <p:cNvPr id="6" name="Picture 5" descr="A group of people posing for the camera&#10;&#10;Description automatically generated">
              <a:extLst>
                <a:ext uri="{FF2B5EF4-FFF2-40B4-BE49-F238E27FC236}">
                  <a16:creationId xmlns:a16="http://schemas.microsoft.com/office/drawing/2014/main" id="{DE53A9EC-92B9-493B-84E0-7AE5A61F1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0372" y="1768128"/>
              <a:ext cx="2597639" cy="3490578"/>
            </a:xfrm>
            <a:prstGeom prst="rect">
              <a:avLst/>
            </a:prstGeom>
            <a:ln>
              <a:solidFill>
                <a:srgbClr val="FF0066"/>
              </a:solidFill>
            </a:ln>
          </p:spPr>
        </p:pic>
      </p:grpSp>
      <p:pic>
        <p:nvPicPr>
          <p:cNvPr id="12" name="Graphic 11" descr="Arrow Clockwise curve">
            <a:extLst>
              <a:ext uri="{FF2B5EF4-FFF2-40B4-BE49-F238E27FC236}">
                <a16:creationId xmlns:a16="http://schemas.microsoft.com/office/drawing/2014/main" id="{43B03C2B-D72C-4010-9126-BD955E3172F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80084" y="5414755"/>
            <a:ext cx="1052042" cy="1052042"/>
          </a:xfrm>
          <a:prstGeom prst="rect">
            <a:avLst/>
          </a:prstGeom>
        </p:spPr>
      </p:pic>
      <p:sp>
        <p:nvSpPr>
          <p:cNvPr id="13" name="TextBox 12">
            <a:extLst>
              <a:ext uri="{FF2B5EF4-FFF2-40B4-BE49-F238E27FC236}">
                <a16:creationId xmlns:a16="http://schemas.microsoft.com/office/drawing/2014/main" id="{4F9F6FEF-5F10-4338-9438-749C7898BACF}"/>
              </a:ext>
            </a:extLst>
          </p:cNvPr>
          <p:cNvSpPr txBox="1"/>
          <p:nvPr/>
        </p:nvSpPr>
        <p:spPr>
          <a:xfrm>
            <a:off x="2614757" y="5767271"/>
            <a:ext cx="9192929" cy="707886"/>
          </a:xfrm>
          <a:prstGeom prst="rect">
            <a:avLst/>
          </a:prstGeom>
          <a:noFill/>
        </p:spPr>
        <p:txBody>
          <a:bodyPr wrap="square" rtlCol="0">
            <a:spAutoFit/>
          </a:bodyPr>
          <a:lstStyle/>
          <a:p>
            <a:r>
              <a:rPr lang="en-US" sz="2000" dirty="0">
                <a:latin typeface="Lato" panose="020F0502020204030203" pitchFamily="34" charset="0"/>
              </a:rPr>
              <a:t>Scholarships awarded are generally listed in the fall issue of Women In Business Magazine </a:t>
            </a:r>
          </a:p>
        </p:txBody>
      </p:sp>
      <p:sp>
        <p:nvSpPr>
          <p:cNvPr id="10" name="TextBox 9">
            <a:extLst>
              <a:ext uri="{FF2B5EF4-FFF2-40B4-BE49-F238E27FC236}">
                <a16:creationId xmlns:a16="http://schemas.microsoft.com/office/drawing/2014/main" id="{7DEB8D21-725B-4795-B821-F5D9F874F6B7}"/>
              </a:ext>
            </a:extLst>
          </p:cNvPr>
          <p:cNvSpPr txBox="1"/>
          <p:nvPr/>
        </p:nvSpPr>
        <p:spPr>
          <a:xfrm>
            <a:off x="-1808090" y="4955835"/>
            <a:ext cx="164821" cy="369332"/>
          </a:xfrm>
          <a:prstGeom prst="rect">
            <a:avLst/>
          </a:prstGeom>
          <a:noFill/>
        </p:spPr>
        <p:txBody>
          <a:bodyPr wrap="square" rtlCol="0">
            <a:spAutoFit/>
          </a:bodyPr>
          <a:lstStyle/>
          <a:p>
            <a:r>
              <a:rPr lang="en-US" dirty="0"/>
              <a:t>R</a:t>
            </a:r>
          </a:p>
        </p:txBody>
      </p:sp>
      <p:pic>
        <p:nvPicPr>
          <p:cNvPr id="14" name="Picture 13" descr="A picture containing drawing&#10;&#10;Description automatically generated">
            <a:extLst>
              <a:ext uri="{FF2B5EF4-FFF2-40B4-BE49-F238E27FC236}">
                <a16:creationId xmlns:a16="http://schemas.microsoft.com/office/drawing/2014/main" id="{00B4222F-F88B-4F4D-9AFB-A18AAFA1128D}"/>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3835492" y="6164966"/>
            <a:ext cx="217216" cy="217216"/>
          </a:xfrm>
          <a:prstGeom prst="rect">
            <a:avLst/>
          </a:prstGeom>
        </p:spPr>
      </p:pic>
      <p:sp>
        <p:nvSpPr>
          <p:cNvPr id="15" name="TextBox 14">
            <a:extLst>
              <a:ext uri="{FF2B5EF4-FFF2-40B4-BE49-F238E27FC236}">
                <a16:creationId xmlns:a16="http://schemas.microsoft.com/office/drawing/2014/main" id="{93D0951F-979A-45C2-AE1C-F89112930196}"/>
              </a:ext>
            </a:extLst>
          </p:cNvPr>
          <p:cNvSpPr txBox="1"/>
          <p:nvPr/>
        </p:nvSpPr>
        <p:spPr>
          <a:xfrm>
            <a:off x="3835492" y="6531348"/>
            <a:ext cx="165126" cy="6463308"/>
          </a:xfrm>
          <a:prstGeom prst="rect">
            <a:avLst/>
          </a:prstGeom>
          <a:noFill/>
        </p:spPr>
        <p:txBody>
          <a:bodyPr wrap="square" rtlCol="0">
            <a:spAutoFit/>
          </a:bodyPr>
          <a:lstStyle/>
          <a:p>
            <a:r>
              <a:rPr lang="en-US" sz="900">
                <a:hlinkClick r:id="rId9" tooltip="https://www.cannalawblog.com/cannabis-trademarks-back-to-the-basics/"/>
              </a:rPr>
              <a:t>This Photo</a:t>
            </a:r>
            <a:r>
              <a:rPr lang="en-US" sz="900"/>
              <a:t> by Unknown Author is licensed under </a:t>
            </a:r>
            <a:r>
              <a:rPr lang="en-US" sz="900">
                <a:hlinkClick r:id="rId10" tooltip="https://creativecommons.org/licenses/by-nc/3.0/"/>
              </a:rPr>
              <a:t>CC BY-NC</a:t>
            </a:r>
            <a:endParaRPr lang="en-US" sz="900"/>
          </a:p>
        </p:txBody>
      </p:sp>
    </p:spTree>
    <p:extLst>
      <p:ext uri="{BB962C8B-B14F-4D97-AF65-F5344CB8AC3E}">
        <p14:creationId xmlns:p14="http://schemas.microsoft.com/office/powerpoint/2010/main" val="72096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7F9F1A34-78AE-4832-809B-234D6374D8A7}"/>
              </a:ext>
            </a:extLst>
          </p:cNvPr>
          <p:cNvGraphicFramePr/>
          <p:nvPr>
            <p:extLst>
              <p:ext uri="{D42A27DB-BD31-4B8C-83A1-F6EECF244321}">
                <p14:modId xmlns:p14="http://schemas.microsoft.com/office/powerpoint/2010/main" val="2008877831"/>
              </p:ext>
            </p:extLst>
          </p:nvPr>
        </p:nvGraphicFramePr>
        <p:xfrm>
          <a:off x="1749287" y="463826"/>
          <a:ext cx="9130748" cy="60562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8588613"/>
      </p:ext>
    </p:extLst>
  </p:cSld>
  <p:clrMapOvr>
    <a:masterClrMapping/>
  </p:clrMapOvr>
</p:sld>
</file>

<file path=ppt/theme/theme1.xml><?xml version="1.0" encoding="utf-8"?>
<a:theme xmlns:a="http://schemas.openxmlformats.org/drawingml/2006/main" name="Default Theme">
  <a:themeElements>
    <a:clrScheme name="Custom 15">
      <a:dk1>
        <a:srgbClr val="969799"/>
      </a:dk1>
      <a:lt1>
        <a:sysClr val="window" lastClr="FFFFFF"/>
      </a:lt1>
      <a:dk2>
        <a:srgbClr val="969799"/>
      </a:dk2>
      <a:lt2>
        <a:srgbClr val="FFFFFF"/>
      </a:lt2>
      <a:accent1>
        <a:srgbClr val="0070C0"/>
      </a:accent1>
      <a:accent2>
        <a:srgbClr val="969799"/>
      </a:accent2>
      <a:accent3>
        <a:srgbClr val="969799"/>
      </a:accent3>
      <a:accent4>
        <a:srgbClr val="0070C0"/>
      </a:accent4>
      <a:accent5>
        <a:srgbClr val="969799"/>
      </a:accent5>
      <a:accent6>
        <a:srgbClr val="969799"/>
      </a:accent6>
      <a:hlink>
        <a:srgbClr val="0070C0"/>
      </a:hlink>
      <a:folHlink>
        <a:srgbClr val="FFC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aditional Option D - Retail Pitch Deck">
  <a:themeElements>
    <a:clrScheme name="Custom 24">
      <a:dk1>
        <a:sysClr val="windowText" lastClr="000000"/>
      </a:dk1>
      <a:lt1>
        <a:sysClr val="window" lastClr="FFFFFF"/>
      </a:lt1>
      <a:dk2>
        <a:srgbClr val="957DB1"/>
      </a:dk2>
      <a:lt2>
        <a:srgbClr val="6F548D"/>
      </a:lt2>
      <a:accent1>
        <a:srgbClr val="4F81BD"/>
      </a:accent1>
      <a:accent2>
        <a:srgbClr val="C0504D"/>
      </a:accent2>
      <a:accent3>
        <a:srgbClr val="9BBB59"/>
      </a:accent3>
      <a:accent4>
        <a:srgbClr val="2F243C"/>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6D3B4F">
                <a:alpha val="20000"/>
              </a:srgbClr>
            </a:gs>
            <a:gs pos="100000">
              <a:schemeClr val="bg2">
                <a:alpha val="20000"/>
              </a:schemeClr>
            </a:gs>
          </a:gsLst>
          <a:lin ang="108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33850888_Retail pitch deck_RVA_v4" id="{8F2882B0-1BFE-4293-BF1B-5E9F7535F411}" vid="{2736E5B9-BA7A-4750-88E9-E7AE6A3F07C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9BE7E38040B7346B671260412E224E8" ma:contentTypeVersion="12" ma:contentTypeDescription="Create a new document." ma:contentTypeScope="" ma:versionID="aa2bf2102f42c6f0382496b1ae755926">
  <xsd:schema xmlns:xsd="http://www.w3.org/2001/XMLSchema" xmlns:xs="http://www.w3.org/2001/XMLSchema" xmlns:p="http://schemas.microsoft.com/office/2006/metadata/properties" xmlns:ns2="9dc426e2-c23b-4d6e-81c5-ad26a5de56d0" xmlns:ns3="7dbc2f11-3c1e-48b8-b0b6-22888b07a40e" targetNamespace="http://schemas.microsoft.com/office/2006/metadata/properties" ma:root="true" ma:fieldsID="e09aed28981a7dc5e696088c3d1954c1" ns2:_="" ns3:_="">
    <xsd:import namespace="9dc426e2-c23b-4d6e-81c5-ad26a5de56d0"/>
    <xsd:import namespace="7dbc2f11-3c1e-48b8-b0b6-22888b07a40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c426e2-c23b-4d6e-81c5-ad26a5de56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bc2f11-3c1e-48b8-b0b6-22888b07a40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5341DA-178B-4446-8D66-77160F329657}">
  <ds:schemaRefs>
    <ds:schemaRef ds:uri="http://schemas.microsoft.com/sharepoint/v3/contenttype/forms"/>
  </ds:schemaRefs>
</ds:datastoreItem>
</file>

<file path=customXml/itemProps2.xml><?xml version="1.0" encoding="utf-8"?>
<ds:datastoreItem xmlns:ds="http://schemas.openxmlformats.org/officeDocument/2006/customXml" ds:itemID="{7867D643-3A95-47EA-981B-6DA8CB1E7E88}">
  <ds:schemaRefs>
    <ds:schemaRef ds:uri="http://purl.org/dc/terms/"/>
    <ds:schemaRef ds:uri="http://www.w3.org/XML/1998/namespace"/>
    <ds:schemaRef ds:uri="http://purl.org/dc/elements/1.1/"/>
    <ds:schemaRef ds:uri="http://schemas.microsoft.com/office/2006/documentManagement/types"/>
    <ds:schemaRef ds:uri="http://schemas.microsoft.com/office/2006/metadata/properties"/>
    <ds:schemaRef ds:uri="http://purl.org/dc/dcmitype/"/>
    <ds:schemaRef ds:uri="a1629bdf-d6d0-4168-9215-403ec7f659f7"/>
    <ds:schemaRef ds:uri="http://schemas.microsoft.com/office/infopath/2007/PartnerControls"/>
    <ds:schemaRef ds:uri="http://schemas.openxmlformats.org/package/2006/metadata/core-properties"/>
    <ds:schemaRef ds:uri="834a826a-f628-4f7d-8d5d-ba5e6503093a"/>
  </ds:schemaRefs>
</ds:datastoreItem>
</file>

<file path=customXml/itemProps3.xml><?xml version="1.0" encoding="utf-8"?>
<ds:datastoreItem xmlns:ds="http://schemas.openxmlformats.org/officeDocument/2006/customXml" ds:itemID="{4713EC4F-4390-4E6C-8F32-C25444152D86}"/>
</file>

<file path=docProps/app.xml><?xml version="1.0" encoding="utf-8"?>
<Properties xmlns="http://schemas.openxmlformats.org/officeDocument/2006/extended-properties" xmlns:vt="http://schemas.openxmlformats.org/officeDocument/2006/docPropsVTypes">
  <TotalTime>176</TotalTime>
  <Words>3030</Words>
  <Application>Microsoft Office PowerPoint</Application>
  <PresentationFormat>Widescreen</PresentationFormat>
  <Paragraphs>339</Paragraphs>
  <Slides>43</Slides>
  <Notes>43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43</vt:i4>
      </vt:variant>
    </vt:vector>
  </HeadingPairs>
  <TitlesOfParts>
    <vt:vector size="56" baseType="lpstr">
      <vt:lpstr>Arial</vt:lpstr>
      <vt:lpstr>Britannic Bold</vt:lpstr>
      <vt:lpstr>Calibri</vt:lpstr>
      <vt:lpstr>Calibri Light</vt:lpstr>
      <vt:lpstr>Courier New</vt:lpstr>
      <vt:lpstr>Lato</vt:lpstr>
      <vt:lpstr>Lato Light</vt:lpstr>
      <vt:lpstr>Lucida Handwriting</vt:lpstr>
      <vt:lpstr>Raleway</vt:lpstr>
      <vt:lpstr>Raleway Light</vt:lpstr>
      <vt:lpstr>Wingdings</vt:lpstr>
      <vt:lpstr>Default Theme</vt:lpstr>
      <vt:lpstr>Traditional Option D - Retail Pitch Deck</vt:lpstr>
      <vt:lpstr>      2020 Central Regional Conference</vt:lpstr>
      <vt:lpstr>AGENDA</vt:lpstr>
      <vt:lpstr>PowerPoint Presentation</vt:lpstr>
      <vt:lpstr>PowerPoint Presentation</vt:lpstr>
      <vt:lpstr>Facts About SBMEF </vt:lpstr>
      <vt:lpstr>Facts About SBMEF </vt:lpstr>
      <vt:lpstr>PowerPoint Presentation</vt:lpstr>
      <vt:lpstr>Facts About SBMEF  Scholarships Awarded in 2018-2019</vt:lpstr>
      <vt:lpstr>PowerPoint Presentation</vt:lpstr>
      <vt:lpstr>PowerPoint Presentation</vt:lpstr>
      <vt:lpstr>PowerPoint Presentation</vt:lpstr>
      <vt:lpstr>The Business Case for SBMEF in 2020 Education and Impact on Earnings</vt:lpstr>
      <vt:lpstr>The Business Case for SBMEF in 2020 Education and Impact on Earnings for Women</vt:lpstr>
      <vt:lpstr>PowerPoint Presentation</vt:lpstr>
      <vt:lpstr>The Business Case for SBMEF in 2020? College Debt for Women</vt:lpstr>
      <vt:lpstr>The Business Case for SBMEF in 2020? College Debt and Impact on  Women in Retirement</vt:lpstr>
      <vt:lpstr>      </vt:lpstr>
      <vt:lpstr>PowerPoint Presentation</vt:lpstr>
      <vt:lpstr>PowerPoint Presentation</vt:lpstr>
      <vt:lpstr>Responsibilities of the Board of Trustees</vt:lpstr>
      <vt:lpstr>PowerPoint Presentation</vt:lpstr>
      <vt:lpstr>Ways You Can Support SBMEF </vt:lpstr>
      <vt:lpstr>PowerPoint Presentation</vt:lpstr>
      <vt:lpstr>PowerPoint Presentation</vt:lpstr>
      <vt:lpstr>PowerPoint Presentation</vt:lpstr>
      <vt:lpstr>PowerPoint Presentation</vt:lpstr>
      <vt:lpstr>PowerPoint Presentation</vt:lpstr>
      <vt:lpstr>General Scholarship Policies for Administering SBMEF</vt:lpstr>
      <vt:lpstr>PowerPoint Presentation</vt:lpstr>
      <vt:lpstr>SBMEF’s Scholarship Programs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Impact Scholarship Criteria for Leagues</vt:lpstr>
      <vt:lpstr>Impact Scholarship  Criteria for Applicant </vt:lpstr>
      <vt:lpstr>SBMEF - Business Skills Tuition Reimbursement (BSTR)  Overview</vt:lpstr>
      <vt:lpstr>Business Skills Tuition Reimbursement (BSTR) Criteria for Leagues</vt:lpstr>
      <vt:lpstr>Business Skills Tuition Reimbursement (BSTR)  Eligibility Criteria for Applicant </vt:lpstr>
      <vt:lpstr>Thanks for Attending Today’s SBMEF  Session!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Central Regional Conference</dc:title>
  <dc:creator>Rene Street</dc:creator>
  <cp:lastModifiedBy>Rene Street</cp:lastModifiedBy>
  <cp:revision>8</cp:revision>
  <cp:lastPrinted>2020-02-27T22:58:10Z</cp:lastPrinted>
  <dcterms:created xsi:type="dcterms:W3CDTF">2020-02-27T20:02:39Z</dcterms:created>
  <dcterms:modified xsi:type="dcterms:W3CDTF">2020-02-27T23:02:28Z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0x01010019BE7E38040B7346B671260412E224E8</vt:lpwstr>
  </property>
</Properties>
</file>